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2.jpeg" ContentType="image/jpeg"/>
  <Override PartName="/ppt/media/image3.jpeg" ContentType="image/jpeg"/>
  <Override PartName="/ppt/media/media1.mp4" ContentType="video/unknown"/>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35353"/>
        </a:solidFill>
        <a:effectLst/>
        <a:uFillTx/>
        <a:latin typeface="+mn-lt"/>
        <a:ea typeface="+mn-ea"/>
        <a:cs typeface="+mn-cs"/>
        <a:sym typeface="Gill Sans Light"/>
      </a:defRPr>
    </a:lvl1pPr>
    <a:lvl2pPr marL="0" marR="0" indent="2286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35353"/>
        </a:solidFill>
        <a:effectLst/>
        <a:uFillTx/>
        <a:latin typeface="+mn-lt"/>
        <a:ea typeface="+mn-ea"/>
        <a:cs typeface="+mn-cs"/>
        <a:sym typeface="Gill Sans Light"/>
      </a:defRPr>
    </a:lvl2pPr>
    <a:lvl3pPr marL="0" marR="0" indent="4572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35353"/>
        </a:solidFill>
        <a:effectLst/>
        <a:uFillTx/>
        <a:latin typeface="+mn-lt"/>
        <a:ea typeface="+mn-ea"/>
        <a:cs typeface="+mn-cs"/>
        <a:sym typeface="Gill Sans Light"/>
      </a:defRPr>
    </a:lvl3pPr>
    <a:lvl4pPr marL="0" marR="0" indent="6858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35353"/>
        </a:solidFill>
        <a:effectLst/>
        <a:uFillTx/>
        <a:latin typeface="+mn-lt"/>
        <a:ea typeface="+mn-ea"/>
        <a:cs typeface="+mn-cs"/>
        <a:sym typeface="Gill Sans Light"/>
      </a:defRPr>
    </a:lvl4pPr>
    <a:lvl5pPr marL="0" marR="0" indent="9144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35353"/>
        </a:solidFill>
        <a:effectLst/>
        <a:uFillTx/>
        <a:latin typeface="+mn-lt"/>
        <a:ea typeface="+mn-ea"/>
        <a:cs typeface="+mn-cs"/>
        <a:sym typeface="Gill Sans Light"/>
      </a:defRPr>
    </a:lvl5pPr>
    <a:lvl6pPr marL="0" marR="0" indent="11430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35353"/>
        </a:solidFill>
        <a:effectLst/>
        <a:uFillTx/>
        <a:latin typeface="+mn-lt"/>
        <a:ea typeface="+mn-ea"/>
        <a:cs typeface="+mn-cs"/>
        <a:sym typeface="Gill Sans Light"/>
      </a:defRPr>
    </a:lvl6pPr>
    <a:lvl7pPr marL="0" marR="0" indent="13716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35353"/>
        </a:solidFill>
        <a:effectLst/>
        <a:uFillTx/>
        <a:latin typeface="+mn-lt"/>
        <a:ea typeface="+mn-ea"/>
        <a:cs typeface="+mn-cs"/>
        <a:sym typeface="Gill Sans Light"/>
      </a:defRPr>
    </a:lvl7pPr>
    <a:lvl8pPr marL="0" marR="0" indent="16002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35353"/>
        </a:solidFill>
        <a:effectLst/>
        <a:uFillTx/>
        <a:latin typeface="+mn-lt"/>
        <a:ea typeface="+mn-ea"/>
        <a:cs typeface="+mn-cs"/>
        <a:sym typeface="Gill Sans Light"/>
      </a:defRPr>
    </a:lvl8pPr>
    <a:lvl9pPr marL="0" marR="0" indent="18288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35353"/>
        </a:solidFill>
        <a:effectLst/>
        <a:uFillTx/>
        <a:latin typeface="+mn-lt"/>
        <a:ea typeface="+mn-ea"/>
        <a:cs typeface="+mn-cs"/>
        <a:sym typeface="Gill Sans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firstCol>
    <a:lastRow>
      <a:tcTxStyle b="off" i="off">
        <a:fontRef idx="minor">
          <a:srgbClr val="000000"/>
        </a:fontRef>
        <a:srgbClr val="000000"/>
      </a:tcTxStyle>
      <a:tcStyle>
        <a:tcBdr>
          <a:left>
            <a:ln w="12700" cap="flat">
              <a:solidFill>
                <a:srgbClr val="B4B4B4"/>
              </a:solidFill>
              <a:prstDash val="solid"/>
              <a:miter lim="400000"/>
            </a:ln>
          </a:left>
          <a:right>
            <a:ln w="12700" cap="flat">
              <a:solidFill>
                <a:srgbClr val="B4B4B4"/>
              </a:solidFill>
              <a:prstDash val="solid"/>
              <a:miter lim="400000"/>
            </a:ln>
          </a:right>
          <a:top>
            <a:ln w="25400" cap="flat">
              <a:solidFill>
                <a:srgbClr val="000000"/>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lastRow>
    <a:fir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808785"/>
          </a:solidFill>
        </a:fill>
      </a:tcStyle>
    </a:firstRow>
  </a:tblStyle>
  <a:tblStyle styleId="{C7B018BB-80A7-4F77-B60F-C8B233D01FF8}"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808785"/>
          </a:solidFill>
        </a:fill>
      </a:tcStyle>
    </a:firstCol>
    <a:la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lastRow>
    <a:fir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firstRow>
  </a:tblStyle>
  <a:tblStyle styleId="{EEE7283C-3CF3-47DC-8721-378D4A62B228}" styleName="">
    <a:tblBg/>
    <a:wholeTbl>
      <a:tcTxStyle b="off" i="off">
        <a:fontRef idx="minor">
          <a:srgbClr val="5A5F5E"/>
        </a:fontRef>
        <a:srgbClr val="5A5F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6">
              <a:satOff val="1848"/>
              <a:lumOff val="-15262"/>
            </a:scheme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solidFill>
                <a:srgbClr val="B4B4B4"/>
              </a:solidFill>
              <a:prstDash val="solid"/>
              <a:miter lim="400000"/>
            </a:ln>
          </a:bottom>
          <a:insideH>
            <a:ln w="12700" cap="flat">
              <a:solidFill>
                <a:schemeClr val="accent6">
                  <a:satOff val="1848"/>
                  <a:lumOff val="-15262"/>
                </a:schemeClr>
              </a:solidFill>
              <a:prstDash val="solid"/>
              <a:miter lim="400000"/>
            </a:ln>
          </a:insideH>
          <a:insideV>
            <a:ln w="12700" cap="flat">
              <a:noFill/>
              <a:miter lim="400000"/>
            </a:ln>
          </a:insideV>
        </a:tcBdr>
        <a:fill>
          <a:solidFill>
            <a:schemeClr val="accent6"/>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noFill/>
              <a:miter lim="400000"/>
            </a:ln>
          </a:bottom>
          <a:insideH>
            <a:ln w="12700" cap="flat">
              <a:solidFill>
                <a:schemeClr val="accent6">
                  <a:satOff val="1848"/>
                  <a:lumOff val="-15262"/>
                </a:schemeClr>
              </a:solidFill>
              <a:prstDash val="solid"/>
              <a:miter lim="400000"/>
            </a:ln>
          </a:insideH>
          <a:insideV>
            <a:ln w="12700" cap="flat">
              <a:noFill/>
              <a:miter lim="400000"/>
            </a:ln>
          </a:insideV>
        </a:tcBdr>
        <a:fill>
          <a:solidFill>
            <a:schemeClr val="accent6"/>
          </a:solidFill>
        </a:fill>
      </a:tcStyle>
    </a:firstRow>
  </a:tblStyle>
  <a:tblStyle styleId="{CF821DB8-F4EB-4A41-A1BA-3FCAFE7338EE}" styleName="">
    <a:tblBg/>
    <a:wholeTbl>
      <a:tcTxStyle b="off" i="off">
        <a:fontRef idx="minor">
          <a:srgbClr val="5A5F5E"/>
        </a:fontRef>
        <a:srgbClr val="5A5F5E"/>
      </a:tcTxStyle>
      <a:tcStyle>
        <a:tcBdr>
          <a:left>
            <a:ln w="0" cap="flat">
              <a:noFill/>
              <a:miter lim="400000"/>
            </a:ln>
          </a:left>
          <a:right>
            <a:ln w="0" cap="flat">
              <a:noFill/>
              <a:miter lim="400000"/>
            </a:ln>
          </a:right>
          <a:top>
            <a:ln w="0" cap="flat">
              <a:noFill/>
              <a:miter lim="400000"/>
            </a:ln>
          </a:top>
          <a:bottom>
            <a:ln w="0" cap="flat">
              <a:noFill/>
              <a:miter lim="400000"/>
            </a:ln>
          </a:bottom>
          <a:insideH>
            <a:ln w="0" cap="flat">
              <a:noFill/>
              <a:miter lim="400000"/>
            </a:ln>
          </a:insideH>
          <a:insideV>
            <a:ln w="0" cap="flat">
              <a:noFill/>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08785"/>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noFill/>
              <a:miter lim="400000"/>
            </a:ln>
          </a:insideH>
          <a:insideV>
            <a:ln w="12700" cap="flat">
              <a:noFill/>
              <a:miter lim="400000"/>
            </a:ln>
          </a:insideV>
        </a:tcBdr>
        <a:fill>
          <a:solidFill>
            <a:srgbClr val="E5E6E5"/>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B4B4B4"/>
              </a:solidFill>
              <a:prstDash val="solid"/>
              <a:miter lim="400000"/>
            </a:ln>
          </a:top>
          <a:bottom>
            <a:ln w="0" cap="flat">
              <a:noFill/>
              <a:miter lim="400000"/>
            </a:ln>
          </a:bottom>
          <a:insideH>
            <a:ln w="12700" cap="flat">
              <a:noFill/>
              <a:miter lim="400000"/>
            </a:ln>
          </a:insideH>
          <a:insideV>
            <a:ln w="12700" cap="flat">
              <a:noFill/>
              <a:miter lim="400000"/>
            </a:ln>
          </a:insideV>
        </a:tcBdr>
        <a:fill>
          <a:solidFill>
            <a:srgbClr val="5A5F5E"/>
          </a:solidFill>
        </a:fill>
      </a:tcStyle>
    </a:firstRow>
  </a:tblStyle>
  <a:tblStyle styleId="{33BA23B1-9221-436E-865A-0063620EA4FD}"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EBEBEB"/>
          </a:solidFill>
        </a:fill>
      </a:tcStyle>
    </a:band2H>
    <a:firstCo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E5E6E5"/>
          </a:solidFill>
        </a:fill>
      </a:tcStyle>
    </a:firstCol>
    <a:lastRow>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CCCCCC"/>
          </a:solidFill>
        </a:fill>
      </a:tcStyle>
    </a:lastRow>
    <a:firstRow>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CCCCCC"/>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5A5F5E"/>
              </a:solidFill>
              <a:custDash>
                <a:ds d="200000" sp="200000"/>
              </a:custDash>
              <a:miter lim="400000"/>
            </a:ln>
          </a:top>
          <a:bottom>
            <a:ln w="12700" cap="flat">
              <a:solidFill>
                <a:srgbClr val="5A5F5E"/>
              </a:solidFill>
              <a:custDash>
                <a:ds d="200000" sp="200000"/>
              </a:custDash>
              <a:miter lim="400000"/>
            </a:ln>
          </a:bottom>
          <a:insideH>
            <a:ln w="12700" cap="flat">
              <a:solidFill>
                <a:srgbClr val="5A5F5E"/>
              </a:solidFill>
              <a:custDash>
                <a:ds d="200000" sp="200000"/>
              </a:custDash>
              <a:miter lim="400000"/>
            </a:ln>
          </a:insideH>
          <a:insideV>
            <a:ln w="12700" cap="flat">
              <a:solidFill>
                <a:srgbClr val="C8C8C8"/>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000000"/>
        </a:fontRef>
        <a:srgbClr val="000000"/>
      </a:tcTxStyle>
      <a:tcStyle>
        <a:tcBdr>
          <a:left>
            <a:ln w="12700" cap="flat">
              <a:noFill/>
              <a:miter lim="400000"/>
            </a:ln>
          </a:left>
          <a:right>
            <a:ln w="12700" cap="flat">
              <a:solidFill>
                <a:srgbClr val="5A5F5E"/>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firstCol>
    <a:lastRow>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5A5F5E"/>
              </a:solidFill>
              <a:prstDash val="solid"/>
              <a:miter lim="400000"/>
            </a:ln>
          </a:top>
          <a:bottom>
            <a:ln w="12700" cap="flat">
              <a:noFill/>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lastRow>
    <a:firstRow>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noFill/>
              <a:miter lim="400000"/>
            </a:ln>
          </a:top>
          <a:bottom>
            <a:ln w="12700" cap="flat">
              <a:solidFill>
                <a:srgbClr val="5A5F5E"/>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355600" y="2044700"/>
            <a:ext cx="12293600" cy="3238500"/>
          </a:xfrm>
          <a:prstGeom prst="rect">
            <a:avLst/>
          </a:prstGeom>
        </p:spPr>
        <p:txBody>
          <a:bodyPr anchor="b"/>
          <a:lstStyle/>
          <a:p>
            <a:pPr/>
            <a:r>
              <a:t>Title Text</a:t>
            </a:r>
          </a:p>
        </p:txBody>
      </p:sp>
      <p:sp>
        <p:nvSpPr>
          <p:cNvPr id="12" name="Body Level One…"/>
          <p:cNvSpPr txBox="1"/>
          <p:nvPr>
            <p:ph type="body" sz="quarter" idx="1"/>
          </p:nvPr>
        </p:nvSpPr>
        <p:spPr>
          <a:xfrm>
            <a:off x="355600" y="5270500"/>
            <a:ext cx="12293600" cy="1295400"/>
          </a:xfrm>
          <a:prstGeom prst="rect">
            <a:avLst/>
          </a:prstGeom>
        </p:spPr>
        <p:txBody>
          <a:bodyPr anchor="t"/>
          <a:lstStyle>
            <a:lvl1pPr marL="0" indent="0" algn="ctr">
              <a:spcBef>
                <a:spcPts val="0"/>
              </a:spcBef>
              <a:buSzTx/>
              <a:buNone/>
            </a:lvl1pPr>
            <a:lvl2pPr marL="0" indent="228600" algn="ctr">
              <a:spcBef>
                <a:spcPts val="0"/>
              </a:spcBef>
              <a:buSzTx/>
              <a:buNone/>
            </a:lvl2pPr>
            <a:lvl3pPr marL="0" indent="457200" algn="ctr">
              <a:spcBef>
                <a:spcPts val="0"/>
              </a:spcBef>
              <a:buSzTx/>
              <a:buNone/>
            </a:lvl3pPr>
            <a:lvl4pPr marL="0" indent="685800" algn="ctr">
              <a:spcBef>
                <a:spcPts val="0"/>
              </a:spcBef>
              <a:buSzTx/>
              <a:buNone/>
            </a:lvl4pPr>
            <a:lvl5pPr marL="0" indent="914400" algn="ctr">
              <a:spcBef>
                <a:spcPts val="0"/>
              </a:spcBef>
              <a:buSzTx/>
              <a:buNone/>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20" name="Image"/>
          <p:cNvSpPr/>
          <p:nvPr>
            <p:ph type="pic" idx="13"/>
          </p:nvPr>
        </p:nvSpPr>
        <p:spPr>
          <a:xfrm>
            <a:off x="1346200" y="520700"/>
            <a:ext cx="10388600" cy="5860236"/>
          </a:xfrm>
          <a:prstGeom prst="rect">
            <a:avLst/>
          </a:prstGeom>
        </p:spPr>
        <p:txBody>
          <a:bodyPr lIns="91439" tIns="45719" rIns="91439" bIns="45719" anchor="t">
            <a:noAutofit/>
          </a:bodyPr>
          <a:lstStyle/>
          <a:p>
            <a:pPr/>
          </a:p>
        </p:txBody>
      </p:sp>
      <p:sp>
        <p:nvSpPr>
          <p:cNvPr id="21" name="Title Text"/>
          <p:cNvSpPr txBox="1"/>
          <p:nvPr>
            <p:ph type="title"/>
          </p:nvPr>
        </p:nvSpPr>
        <p:spPr>
          <a:xfrm>
            <a:off x="1270000" y="6908800"/>
            <a:ext cx="10464800" cy="1282700"/>
          </a:xfrm>
          <a:prstGeom prst="rect">
            <a:avLst/>
          </a:prstGeom>
        </p:spPr>
        <p:txBody>
          <a:bodyPr/>
          <a:lstStyle/>
          <a:p>
            <a:pPr/>
            <a:r>
              <a:t>Title Text</a:t>
            </a:r>
          </a:p>
        </p:txBody>
      </p:sp>
      <p:sp>
        <p:nvSpPr>
          <p:cNvPr id="22" name="Body Level One…"/>
          <p:cNvSpPr txBox="1"/>
          <p:nvPr>
            <p:ph type="body" sz="quarter" idx="1"/>
          </p:nvPr>
        </p:nvSpPr>
        <p:spPr>
          <a:xfrm>
            <a:off x="1270000" y="8191500"/>
            <a:ext cx="10464800" cy="1130300"/>
          </a:xfrm>
          <a:prstGeom prst="rect">
            <a:avLst/>
          </a:prstGeom>
        </p:spPr>
        <p:txBody>
          <a:bodyPr anchor="t"/>
          <a:lstStyle>
            <a:lvl1pPr marL="0" indent="0" algn="ctr">
              <a:spcBef>
                <a:spcPts val="0"/>
              </a:spcBef>
              <a:buSzTx/>
              <a:buNone/>
            </a:lvl1pPr>
            <a:lvl2pPr marL="0" indent="228600" algn="ctr">
              <a:spcBef>
                <a:spcPts val="0"/>
              </a:spcBef>
              <a:buSzTx/>
              <a:buNone/>
            </a:lvl2pPr>
            <a:lvl3pPr marL="0" indent="457200" algn="ctr">
              <a:spcBef>
                <a:spcPts val="0"/>
              </a:spcBef>
              <a:buSzTx/>
              <a:buNone/>
            </a:lvl3pPr>
            <a:lvl4pPr marL="0" indent="685800" algn="ctr">
              <a:spcBef>
                <a:spcPts val="0"/>
              </a:spcBef>
              <a:buSzTx/>
              <a:buNone/>
            </a:lvl4pPr>
            <a:lvl5pPr marL="0" indent="914400" algn="ctr">
              <a:spcBef>
                <a:spcPts val="0"/>
              </a:spcBef>
              <a:buSzTx/>
              <a:buNone/>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355600" y="3251200"/>
            <a:ext cx="12293600" cy="32385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38" name="Image"/>
          <p:cNvSpPr/>
          <p:nvPr>
            <p:ph type="pic" sz="half" idx="13"/>
          </p:nvPr>
        </p:nvSpPr>
        <p:spPr>
          <a:xfrm>
            <a:off x="6705600" y="609600"/>
            <a:ext cx="5359400" cy="7759700"/>
          </a:xfrm>
          <a:prstGeom prst="rect">
            <a:avLst/>
          </a:prstGeom>
        </p:spPr>
        <p:txBody>
          <a:bodyPr lIns="91439" tIns="45719" rIns="91439" bIns="45719" anchor="t">
            <a:noAutofit/>
          </a:bodyPr>
          <a:lstStyle/>
          <a:p>
            <a:pPr/>
          </a:p>
        </p:txBody>
      </p:sp>
      <p:sp>
        <p:nvSpPr>
          <p:cNvPr id="39" name="Title Text"/>
          <p:cNvSpPr txBox="1"/>
          <p:nvPr>
            <p:ph type="title"/>
          </p:nvPr>
        </p:nvSpPr>
        <p:spPr>
          <a:xfrm>
            <a:off x="355600" y="1016000"/>
            <a:ext cx="5892800" cy="3886200"/>
          </a:xfrm>
          <a:prstGeom prst="rect">
            <a:avLst/>
          </a:prstGeom>
        </p:spPr>
        <p:txBody>
          <a:bodyPr anchor="b"/>
          <a:lstStyle/>
          <a:p>
            <a:pPr/>
            <a:r>
              <a:t>Title Text</a:t>
            </a:r>
          </a:p>
        </p:txBody>
      </p:sp>
      <p:sp>
        <p:nvSpPr>
          <p:cNvPr id="40" name="Body Level One…"/>
          <p:cNvSpPr txBox="1"/>
          <p:nvPr>
            <p:ph type="body" sz="quarter" idx="1"/>
          </p:nvPr>
        </p:nvSpPr>
        <p:spPr>
          <a:xfrm>
            <a:off x="355600" y="4889500"/>
            <a:ext cx="5892800" cy="3886200"/>
          </a:xfrm>
          <a:prstGeom prst="rect">
            <a:avLst/>
          </a:prstGeom>
        </p:spPr>
        <p:txBody>
          <a:bodyPr anchor="t"/>
          <a:lstStyle>
            <a:lvl1pPr marL="0" indent="0" algn="ctr">
              <a:spcBef>
                <a:spcPts val="0"/>
              </a:spcBef>
              <a:buSzTx/>
              <a:buNone/>
            </a:lvl1pPr>
            <a:lvl2pPr marL="0" indent="228600" algn="ctr">
              <a:spcBef>
                <a:spcPts val="0"/>
              </a:spcBef>
              <a:buSzTx/>
              <a:buNone/>
            </a:lvl2pPr>
            <a:lvl3pPr marL="0" indent="457200" algn="ctr">
              <a:spcBef>
                <a:spcPts val="0"/>
              </a:spcBef>
              <a:buSzTx/>
              <a:buNone/>
            </a:lvl3pPr>
            <a:lvl4pPr marL="0" indent="685800" algn="ctr">
              <a:spcBef>
                <a:spcPts val="0"/>
              </a:spcBef>
              <a:buSzTx/>
              <a:buNone/>
            </a:lvl4pPr>
            <a:lvl5pPr marL="0" indent="914400" algn="ctr">
              <a:spcBef>
                <a:spcPts val="0"/>
              </a:spcBef>
              <a:buSzTx/>
              <a:buNone/>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lvl1pPr marL="520700" indent="-520700">
              <a:lnSpc>
                <a:spcPct val="120000"/>
              </a:lnSpc>
              <a:spcBef>
                <a:spcPts val="4600"/>
              </a:spcBef>
              <a:defRPr sz="4600"/>
            </a:lvl1pPr>
            <a:lvl2pPr marL="1041400" indent="-520700">
              <a:lnSpc>
                <a:spcPct val="120000"/>
              </a:lnSpc>
              <a:spcBef>
                <a:spcPts val="4600"/>
              </a:spcBef>
              <a:defRPr sz="4600"/>
            </a:lvl2pPr>
            <a:lvl3pPr marL="1562100" indent="-520700">
              <a:lnSpc>
                <a:spcPct val="120000"/>
              </a:lnSpc>
              <a:spcBef>
                <a:spcPts val="4600"/>
              </a:spcBef>
              <a:defRPr sz="4600"/>
            </a:lvl3pPr>
            <a:lvl4pPr marL="2082800" indent="-520700">
              <a:lnSpc>
                <a:spcPct val="120000"/>
              </a:lnSpc>
              <a:spcBef>
                <a:spcPts val="4600"/>
              </a:spcBef>
              <a:defRPr sz="4600"/>
            </a:lvl4pPr>
            <a:lvl5pPr marL="2603500" indent="-520700">
              <a:lnSpc>
                <a:spcPct val="120000"/>
              </a:lnSpc>
              <a:spcBef>
                <a:spcPts val="4600"/>
              </a:spcBef>
              <a:defRPr sz="4600"/>
            </a:lvl5p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65" name="Image"/>
          <p:cNvSpPr/>
          <p:nvPr>
            <p:ph type="pic" sz="half" idx="13"/>
          </p:nvPr>
        </p:nvSpPr>
        <p:spPr>
          <a:xfrm>
            <a:off x="6870700" y="2781300"/>
            <a:ext cx="5283200" cy="6184900"/>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355600" y="2730500"/>
            <a:ext cx="5892800" cy="62992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xfrm>
            <a:off x="762000" y="762000"/>
            <a:ext cx="11468100" cy="8216900"/>
          </a:xfrm>
          <a:prstGeom prst="rect">
            <a:avLst/>
          </a:prstGeom>
        </p:spPr>
        <p:txBody>
          <a:bodyPr/>
          <a:lstStyle>
            <a:lvl1pPr marL="520700" indent="-520700">
              <a:lnSpc>
                <a:spcPct val="120000"/>
              </a:lnSpc>
              <a:spcBef>
                <a:spcPts val="4600"/>
              </a:spcBef>
              <a:defRPr sz="4600"/>
            </a:lvl1pPr>
            <a:lvl2pPr marL="1041400" indent="-520700">
              <a:lnSpc>
                <a:spcPct val="120000"/>
              </a:lnSpc>
              <a:spcBef>
                <a:spcPts val="4600"/>
              </a:spcBef>
              <a:defRPr sz="4600"/>
            </a:lvl2pPr>
            <a:lvl3pPr marL="1562100" indent="-520700">
              <a:lnSpc>
                <a:spcPct val="120000"/>
              </a:lnSpc>
              <a:spcBef>
                <a:spcPts val="4600"/>
              </a:spcBef>
              <a:defRPr sz="4600"/>
            </a:lvl3pPr>
            <a:lvl4pPr marL="2082800" indent="-520700">
              <a:lnSpc>
                <a:spcPct val="120000"/>
              </a:lnSpc>
              <a:spcBef>
                <a:spcPts val="4600"/>
              </a:spcBef>
              <a:defRPr sz="4600"/>
            </a:lvl4pPr>
            <a:lvl5pPr marL="2603500" indent="-520700">
              <a:lnSpc>
                <a:spcPct val="120000"/>
              </a:lnSpc>
              <a:spcBef>
                <a:spcPts val="4600"/>
              </a:spcBef>
              <a:defRPr sz="4600"/>
            </a:lvl5p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
        <p:nvSpPr>
          <p:cNvPr id="83" name="Image"/>
          <p:cNvSpPr/>
          <p:nvPr>
            <p:ph type="pic" sz="quarter" idx="13"/>
          </p:nvPr>
        </p:nvSpPr>
        <p:spPr>
          <a:xfrm>
            <a:off x="6654800" y="5029200"/>
            <a:ext cx="5803900" cy="4216400"/>
          </a:xfrm>
          <a:prstGeom prst="rect">
            <a:avLst/>
          </a:prstGeom>
        </p:spPr>
        <p:txBody>
          <a:bodyPr lIns="91439" tIns="45719" rIns="91439" bIns="45719" anchor="t">
            <a:noAutofit/>
          </a:bodyPr>
          <a:lstStyle/>
          <a:p>
            <a:pPr/>
          </a:p>
        </p:txBody>
      </p:sp>
      <p:sp>
        <p:nvSpPr>
          <p:cNvPr id="84" name="Image"/>
          <p:cNvSpPr/>
          <p:nvPr>
            <p:ph type="pic" sz="quarter" idx="14"/>
          </p:nvPr>
        </p:nvSpPr>
        <p:spPr>
          <a:xfrm>
            <a:off x="6664613" y="508000"/>
            <a:ext cx="5803901" cy="4216400"/>
          </a:xfrm>
          <a:prstGeom prst="rect">
            <a:avLst/>
          </a:prstGeom>
        </p:spPr>
        <p:txBody>
          <a:bodyPr lIns="91439" tIns="45719" rIns="91439" bIns="45719" anchor="t">
            <a:noAutofit/>
          </a:bodyPr>
          <a:lstStyle/>
          <a:p>
            <a:pPr/>
          </a:p>
        </p:txBody>
      </p:sp>
      <p:sp>
        <p:nvSpPr>
          <p:cNvPr id="85" name="Image"/>
          <p:cNvSpPr/>
          <p:nvPr>
            <p:ph type="pic" idx="15"/>
          </p:nvPr>
        </p:nvSpPr>
        <p:spPr>
          <a:xfrm>
            <a:off x="533400" y="508000"/>
            <a:ext cx="5808231" cy="8737600"/>
          </a:xfrm>
          <a:prstGeom prst="rect">
            <a:avLst/>
          </a:prstGeom>
        </p:spPr>
        <p:txBody>
          <a:bodyPr lIns="91439" tIns="45719" rIns="91439" bIns="45719" anchor="t">
            <a:noAutofit/>
          </a:bodyPr>
          <a:lstStyle/>
          <a:p>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93" name="–Johnny Appleseed"/>
          <p:cNvSpPr txBox="1"/>
          <p:nvPr>
            <p:ph type="body" sz="quarter" idx="13"/>
          </p:nvPr>
        </p:nvSpPr>
        <p:spPr>
          <a:xfrm>
            <a:off x="1270000" y="5689600"/>
            <a:ext cx="10464800" cy="508000"/>
          </a:xfrm>
          <a:prstGeom prst="rect">
            <a:avLst/>
          </a:prstGeom>
        </p:spPr>
        <p:txBody>
          <a:bodyPr anchor="t">
            <a:spAutoFit/>
          </a:bodyPr>
          <a:lstStyle>
            <a:lvl1pPr marL="0" indent="0" algn="ctr">
              <a:spcBef>
                <a:spcPts val="0"/>
              </a:spcBef>
              <a:buSzTx/>
              <a:buNone/>
              <a:defRPr sz="2800"/>
            </a:lvl1pPr>
          </a:lstStyle>
          <a:p>
            <a:pPr/>
            <a:r>
              <a:t>–Johnny Appleseed</a:t>
            </a:r>
          </a:p>
        </p:txBody>
      </p:sp>
      <p:sp>
        <p:nvSpPr>
          <p:cNvPr id="94" name="“Type a quote here.”"/>
          <p:cNvSpPr txBox="1"/>
          <p:nvPr>
            <p:ph type="body" sz="quarter" idx="14"/>
          </p:nvPr>
        </p:nvSpPr>
        <p:spPr>
          <a:xfrm>
            <a:off x="1270000" y="4152900"/>
            <a:ext cx="10464800" cy="647700"/>
          </a:xfrm>
          <a:prstGeom prst="rect">
            <a:avLst/>
          </a:prstGeom>
        </p:spPr>
        <p:txBody>
          <a:bodyPr>
            <a:spAutoFit/>
          </a:bodyPr>
          <a:lstStyle>
            <a:lvl1pPr marL="0" indent="0" algn="ctr">
              <a:spcBef>
                <a:spcPts val="0"/>
              </a:spcBef>
              <a:buSzTx/>
              <a:buNone/>
            </a:lvl1pPr>
          </a:lstStyle>
          <a:p>
            <a:pPr/>
            <a:r>
              <a:t>“Type a quote here.”</a:t>
            </a: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02" name="Image"/>
          <p:cNvSpPr/>
          <p:nvPr>
            <p:ph type="pic" idx="13"/>
          </p:nvPr>
        </p:nvSpPr>
        <p:spPr>
          <a:xfrm>
            <a:off x="0" y="0"/>
            <a:ext cx="13004800" cy="9753600"/>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355600" y="254000"/>
            <a:ext cx="12293600" cy="2438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355600" y="2730500"/>
            <a:ext cx="12293600" cy="629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6324599" y="9270999"/>
            <a:ext cx="342901" cy="355601"/>
          </a:xfrm>
          <a:prstGeom prst="rect">
            <a:avLst/>
          </a:prstGeom>
          <a:ln w="12700">
            <a:miter lim="400000"/>
          </a:ln>
        </p:spPr>
        <p:txBody>
          <a:bodyPr wrap="none" lIns="50800" tIns="50800" rIns="50800" bIns="50800" anchor="b">
            <a:spAutoFit/>
          </a:bodyPr>
          <a:lstStyle>
            <a:lvl1pPr>
              <a:defRPr sz="18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all" i="0" spc="0" strike="noStrike" sz="7200" u="none">
          <a:ln>
            <a:noFill/>
          </a:ln>
          <a:solidFill>
            <a:srgbClr val="535353"/>
          </a:solidFill>
          <a:uFillTx/>
          <a:latin typeface="+mn-lt"/>
          <a:ea typeface="+mn-ea"/>
          <a:cs typeface="+mn-cs"/>
          <a:sym typeface="Gill Sans Light"/>
        </a:defRPr>
      </a:lvl1pPr>
      <a:lvl2pPr marL="0" marR="0" indent="228600" algn="ctr" defTabSz="584200" rtl="0" latinLnBrk="0">
        <a:lnSpc>
          <a:spcPct val="100000"/>
        </a:lnSpc>
        <a:spcBef>
          <a:spcPts val="0"/>
        </a:spcBef>
        <a:spcAft>
          <a:spcPts val="0"/>
        </a:spcAft>
        <a:buClrTx/>
        <a:buSzTx/>
        <a:buFontTx/>
        <a:buNone/>
        <a:tabLst/>
        <a:defRPr b="0" baseline="0" cap="all" i="0" spc="0" strike="noStrike" sz="7200" u="none">
          <a:ln>
            <a:noFill/>
          </a:ln>
          <a:solidFill>
            <a:srgbClr val="535353"/>
          </a:solidFill>
          <a:uFillTx/>
          <a:latin typeface="+mn-lt"/>
          <a:ea typeface="+mn-ea"/>
          <a:cs typeface="+mn-cs"/>
          <a:sym typeface="Gill Sans Light"/>
        </a:defRPr>
      </a:lvl2pPr>
      <a:lvl3pPr marL="0" marR="0" indent="457200" algn="ctr" defTabSz="584200" rtl="0" latinLnBrk="0">
        <a:lnSpc>
          <a:spcPct val="100000"/>
        </a:lnSpc>
        <a:spcBef>
          <a:spcPts val="0"/>
        </a:spcBef>
        <a:spcAft>
          <a:spcPts val="0"/>
        </a:spcAft>
        <a:buClrTx/>
        <a:buSzTx/>
        <a:buFontTx/>
        <a:buNone/>
        <a:tabLst/>
        <a:defRPr b="0" baseline="0" cap="all" i="0" spc="0" strike="noStrike" sz="7200" u="none">
          <a:ln>
            <a:noFill/>
          </a:ln>
          <a:solidFill>
            <a:srgbClr val="535353"/>
          </a:solidFill>
          <a:uFillTx/>
          <a:latin typeface="+mn-lt"/>
          <a:ea typeface="+mn-ea"/>
          <a:cs typeface="+mn-cs"/>
          <a:sym typeface="Gill Sans Light"/>
        </a:defRPr>
      </a:lvl3pPr>
      <a:lvl4pPr marL="0" marR="0" indent="685800" algn="ctr" defTabSz="584200" rtl="0" latinLnBrk="0">
        <a:lnSpc>
          <a:spcPct val="100000"/>
        </a:lnSpc>
        <a:spcBef>
          <a:spcPts val="0"/>
        </a:spcBef>
        <a:spcAft>
          <a:spcPts val="0"/>
        </a:spcAft>
        <a:buClrTx/>
        <a:buSzTx/>
        <a:buFontTx/>
        <a:buNone/>
        <a:tabLst/>
        <a:defRPr b="0" baseline="0" cap="all" i="0" spc="0" strike="noStrike" sz="7200" u="none">
          <a:ln>
            <a:noFill/>
          </a:ln>
          <a:solidFill>
            <a:srgbClr val="535353"/>
          </a:solidFill>
          <a:uFillTx/>
          <a:latin typeface="+mn-lt"/>
          <a:ea typeface="+mn-ea"/>
          <a:cs typeface="+mn-cs"/>
          <a:sym typeface="Gill Sans Light"/>
        </a:defRPr>
      </a:lvl4pPr>
      <a:lvl5pPr marL="0" marR="0" indent="914400" algn="ctr" defTabSz="584200" rtl="0" latinLnBrk="0">
        <a:lnSpc>
          <a:spcPct val="100000"/>
        </a:lnSpc>
        <a:spcBef>
          <a:spcPts val="0"/>
        </a:spcBef>
        <a:spcAft>
          <a:spcPts val="0"/>
        </a:spcAft>
        <a:buClrTx/>
        <a:buSzTx/>
        <a:buFontTx/>
        <a:buNone/>
        <a:tabLst/>
        <a:defRPr b="0" baseline="0" cap="all" i="0" spc="0" strike="noStrike" sz="7200" u="none">
          <a:ln>
            <a:noFill/>
          </a:ln>
          <a:solidFill>
            <a:srgbClr val="535353"/>
          </a:solidFill>
          <a:uFillTx/>
          <a:latin typeface="+mn-lt"/>
          <a:ea typeface="+mn-ea"/>
          <a:cs typeface="+mn-cs"/>
          <a:sym typeface="Gill Sans Light"/>
        </a:defRPr>
      </a:lvl5pPr>
      <a:lvl6pPr marL="0" marR="0" indent="1143000" algn="ctr" defTabSz="584200" rtl="0" latinLnBrk="0">
        <a:lnSpc>
          <a:spcPct val="100000"/>
        </a:lnSpc>
        <a:spcBef>
          <a:spcPts val="0"/>
        </a:spcBef>
        <a:spcAft>
          <a:spcPts val="0"/>
        </a:spcAft>
        <a:buClrTx/>
        <a:buSzTx/>
        <a:buFontTx/>
        <a:buNone/>
        <a:tabLst/>
        <a:defRPr b="0" baseline="0" cap="all" i="0" spc="0" strike="noStrike" sz="7200" u="none">
          <a:ln>
            <a:noFill/>
          </a:ln>
          <a:solidFill>
            <a:srgbClr val="535353"/>
          </a:solidFill>
          <a:uFillTx/>
          <a:latin typeface="+mn-lt"/>
          <a:ea typeface="+mn-ea"/>
          <a:cs typeface="+mn-cs"/>
          <a:sym typeface="Gill Sans Light"/>
        </a:defRPr>
      </a:lvl6pPr>
      <a:lvl7pPr marL="0" marR="0" indent="1371600" algn="ctr" defTabSz="584200" rtl="0" latinLnBrk="0">
        <a:lnSpc>
          <a:spcPct val="100000"/>
        </a:lnSpc>
        <a:spcBef>
          <a:spcPts val="0"/>
        </a:spcBef>
        <a:spcAft>
          <a:spcPts val="0"/>
        </a:spcAft>
        <a:buClrTx/>
        <a:buSzTx/>
        <a:buFontTx/>
        <a:buNone/>
        <a:tabLst/>
        <a:defRPr b="0" baseline="0" cap="all" i="0" spc="0" strike="noStrike" sz="7200" u="none">
          <a:ln>
            <a:noFill/>
          </a:ln>
          <a:solidFill>
            <a:srgbClr val="535353"/>
          </a:solidFill>
          <a:uFillTx/>
          <a:latin typeface="+mn-lt"/>
          <a:ea typeface="+mn-ea"/>
          <a:cs typeface="+mn-cs"/>
          <a:sym typeface="Gill Sans Light"/>
        </a:defRPr>
      </a:lvl7pPr>
      <a:lvl8pPr marL="0" marR="0" indent="1600200" algn="ctr" defTabSz="584200" rtl="0" latinLnBrk="0">
        <a:lnSpc>
          <a:spcPct val="100000"/>
        </a:lnSpc>
        <a:spcBef>
          <a:spcPts val="0"/>
        </a:spcBef>
        <a:spcAft>
          <a:spcPts val="0"/>
        </a:spcAft>
        <a:buClrTx/>
        <a:buSzTx/>
        <a:buFontTx/>
        <a:buNone/>
        <a:tabLst/>
        <a:defRPr b="0" baseline="0" cap="all" i="0" spc="0" strike="noStrike" sz="7200" u="none">
          <a:ln>
            <a:noFill/>
          </a:ln>
          <a:solidFill>
            <a:srgbClr val="535353"/>
          </a:solidFill>
          <a:uFillTx/>
          <a:latin typeface="+mn-lt"/>
          <a:ea typeface="+mn-ea"/>
          <a:cs typeface="+mn-cs"/>
          <a:sym typeface="Gill Sans Light"/>
        </a:defRPr>
      </a:lvl8pPr>
      <a:lvl9pPr marL="0" marR="0" indent="1828800" algn="ctr" defTabSz="584200" rtl="0" latinLnBrk="0">
        <a:lnSpc>
          <a:spcPct val="100000"/>
        </a:lnSpc>
        <a:spcBef>
          <a:spcPts val="0"/>
        </a:spcBef>
        <a:spcAft>
          <a:spcPts val="0"/>
        </a:spcAft>
        <a:buClrTx/>
        <a:buSzTx/>
        <a:buFontTx/>
        <a:buNone/>
        <a:tabLst/>
        <a:defRPr b="0" baseline="0" cap="all" i="0" spc="0" strike="noStrike" sz="7200" u="none">
          <a:ln>
            <a:noFill/>
          </a:ln>
          <a:solidFill>
            <a:srgbClr val="535353"/>
          </a:solidFill>
          <a:uFillTx/>
          <a:latin typeface="+mn-lt"/>
          <a:ea typeface="+mn-ea"/>
          <a:cs typeface="+mn-cs"/>
          <a:sym typeface="Gill Sans Light"/>
        </a:defRPr>
      </a:lvl9pPr>
    </p:titleStyle>
    <p:bodyStyle>
      <a:lvl1pPr marL="431800" marR="0" indent="-431800" algn="l" defTabSz="584200" rtl="0" latinLnBrk="0">
        <a:lnSpc>
          <a:spcPct val="100000"/>
        </a:lnSpc>
        <a:spcBef>
          <a:spcPts val="3800"/>
        </a:spcBef>
        <a:spcAft>
          <a:spcPts val="0"/>
        </a:spcAft>
        <a:buClrTx/>
        <a:buSzPct val="82000"/>
        <a:buFontTx/>
        <a:buChar char="•"/>
        <a:tabLst/>
        <a:defRPr b="0" baseline="0" cap="none" i="0" spc="0" strike="noStrike" sz="3800" u="none">
          <a:ln>
            <a:noFill/>
          </a:ln>
          <a:solidFill>
            <a:srgbClr val="535353"/>
          </a:solidFill>
          <a:uFillTx/>
          <a:latin typeface="+mn-lt"/>
          <a:ea typeface="+mn-ea"/>
          <a:cs typeface="+mn-cs"/>
          <a:sym typeface="Gill Sans Light"/>
        </a:defRPr>
      </a:lvl1pPr>
      <a:lvl2pPr marL="863600" marR="0" indent="-431800" algn="l" defTabSz="584200" rtl="0" latinLnBrk="0">
        <a:lnSpc>
          <a:spcPct val="100000"/>
        </a:lnSpc>
        <a:spcBef>
          <a:spcPts val="3800"/>
        </a:spcBef>
        <a:spcAft>
          <a:spcPts val="0"/>
        </a:spcAft>
        <a:buClrTx/>
        <a:buSzPct val="82000"/>
        <a:buFontTx/>
        <a:buChar char="•"/>
        <a:tabLst/>
        <a:defRPr b="0" baseline="0" cap="none" i="0" spc="0" strike="noStrike" sz="3800" u="none">
          <a:ln>
            <a:noFill/>
          </a:ln>
          <a:solidFill>
            <a:srgbClr val="535353"/>
          </a:solidFill>
          <a:uFillTx/>
          <a:latin typeface="+mn-lt"/>
          <a:ea typeface="+mn-ea"/>
          <a:cs typeface="+mn-cs"/>
          <a:sym typeface="Gill Sans Light"/>
        </a:defRPr>
      </a:lvl2pPr>
      <a:lvl3pPr marL="1295400" marR="0" indent="-431800" algn="l" defTabSz="584200" rtl="0" latinLnBrk="0">
        <a:lnSpc>
          <a:spcPct val="100000"/>
        </a:lnSpc>
        <a:spcBef>
          <a:spcPts val="3800"/>
        </a:spcBef>
        <a:spcAft>
          <a:spcPts val="0"/>
        </a:spcAft>
        <a:buClrTx/>
        <a:buSzPct val="82000"/>
        <a:buFontTx/>
        <a:buChar char="•"/>
        <a:tabLst/>
        <a:defRPr b="0" baseline="0" cap="none" i="0" spc="0" strike="noStrike" sz="3800" u="none">
          <a:ln>
            <a:noFill/>
          </a:ln>
          <a:solidFill>
            <a:srgbClr val="535353"/>
          </a:solidFill>
          <a:uFillTx/>
          <a:latin typeface="+mn-lt"/>
          <a:ea typeface="+mn-ea"/>
          <a:cs typeface="+mn-cs"/>
          <a:sym typeface="Gill Sans Light"/>
        </a:defRPr>
      </a:lvl3pPr>
      <a:lvl4pPr marL="1727200" marR="0" indent="-431800" algn="l" defTabSz="584200" rtl="0" latinLnBrk="0">
        <a:lnSpc>
          <a:spcPct val="100000"/>
        </a:lnSpc>
        <a:spcBef>
          <a:spcPts val="3800"/>
        </a:spcBef>
        <a:spcAft>
          <a:spcPts val="0"/>
        </a:spcAft>
        <a:buClrTx/>
        <a:buSzPct val="82000"/>
        <a:buFontTx/>
        <a:buChar char="•"/>
        <a:tabLst/>
        <a:defRPr b="0" baseline="0" cap="none" i="0" spc="0" strike="noStrike" sz="3800" u="none">
          <a:ln>
            <a:noFill/>
          </a:ln>
          <a:solidFill>
            <a:srgbClr val="535353"/>
          </a:solidFill>
          <a:uFillTx/>
          <a:latin typeface="+mn-lt"/>
          <a:ea typeface="+mn-ea"/>
          <a:cs typeface="+mn-cs"/>
          <a:sym typeface="Gill Sans Light"/>
        </a:defRPr>
      </a:lvl4pPr>
      <a:lvl5pPr marL="2159000" marR="0" indent="-431800" algn="l" defTabSz="584200" rtl="0" latinLnBrk="0">
        <a:lnSpc>
          <a:spcPct val="100000"/>
        </a:lnSpc>
        <a:spcBef>
          <a:spcPts val="3800"/>
        </a:spcBef>
        <a:spcAft>
          <a:spcPts val="0"/>
        </a:spcAft>
        <a:buClrTx/>
        <a:buSzPct val="82000"/>
        <a:buFontTx/>
        <a:buChar char="•"/>
        <a:tabLst/>
        <a:defRPr b="0" baseline="0" cap="none" i="0" spc="0" strike="noStrike" sz="3800" u="none">
          <a:ln>
            <a:noFill/>
          </a:ln>
          <a:solidFill>
            <a:srgbClr val="535353"/>
          </a:solidFill>
          <a:uFillTx/>
          <a:latin typeface="+mn-lt"/>
          <a:ea typeface="+mn-ea"/>
          <a:cs typeface="+mn-cs"/>
          <a:sym typeface="Gill Sans Light"/>
        </a:defRPr>
      </a:lvl5pPr>
      <a:lvl6pPr marL="2590800" marR="0" indent="-431800" algn="l" defTabSz="584200" rtl="0" latinLnBrk="0">
        <a:lnSpc>
          <a:spcPct val="100000"/>
        </a:lnSpc>
        <a:spcBef>
          <a:spcPts val="3800"/>
        </a:spcBef>
        <a:spcAft>
          <a:spcPts val="0"/>
        </a:spcAft>
        <a:buClrTx/>
        <a:buSzPct val="82000"/>
        <a:buFontTx/>
        <a:buChar char="•"/>
        <a:tabLst/>
        <a:defRPr b="0" baseline="0" cap="none" i="0" spc="0" strike="noStrike" sz="3800" u="none">
          <a:ln>
            <a:noFill/>
          </a:ln>
          <a:solidFill>
            <a:srgbClr val="535353"/>
          </a:solidFill>
          <a:uFillTx/>
          <a:latin typeface="+mn-lt"/>
          <a:ea typeface="+mn-ea"/>
          <a:cs typeface="+mn-cs"/>
          <a:sym typeface="Gill Sans Light"/>
        </a:defRPr>
      </a:lvl6pPr>
      <a:lvl7pPr marL="3022600" marR="0" indent="-431800" algn="l" defTabSz="584200" rtl="0" latinLnBrk="0">
        <a:lnSpc>
          <a:spcPct val="100000"/>
        </a:lnSpc>
        <a:spcBef>
          <a:spcPts val="3800"/>
        </a:spcBef>
        <a:spcAft>
          <a:spcPts val="0"/>
        </a:spcAft>
        <a:buClrTx/>
        <a:buSzPct val="82000"/>
        <a:buFontTx/>
        <a:buChar char="•"/>
        <a:tabLst/>
        <a:defRPr b="0" baseline="0" cap="none" i="0" spc="0" strike="noStrike" sz="3800" u="none">
          <a:ln>
            <a:noFill/>
          </a:ln>
          <a:solidFill>
            <a:srgbClr val="535353"/>
          </a:solidFill>
          <a:uFillTx/>
          <a:latin typeface="+mn-lt"/>
          <a:ea typeface="+mn-ea"/>
          <a:cs typeface="+mn-cs"/>
          <a:sym typeface="Gill Sans Light"/>
        </a:defRPr>
      </a:lvl7pPr>
      <a:lvl8pPr marL="3454400" marR="0" indent="-431800" algn="l" defTabSz="584200" rtl="0" latinLnBrk="0">
        <a:lnSpc>
          <a:spcPct val="100000"/>
        </a:lnSpc>
        <a:spcBef>
          <a:spcPts val="3800"/>
        </a:spcBef>
        <a:spcAft>
          <a:spcPts val="0"/>
        </a:spcAft>
        <a:buClrTx/>
        <a:buSzPct val="82000"/>
        <a:buFontTx/>
        <a:buChar char="•"/>
        <a:tabLst/>
        <a:defRPr b="0" baseline="0" cap="none" i="0" spc="0" strike="noStrike" sz="3800" u="none">
          <a:ln>
            <a:noFill/>
          </a:ln>
          <a:solidFill>
            <a:srgbClr val="535353"/>
          </a:solidFill>
          <a:uFillTx/>
          <a:latin typeface="+mn-lt"/>
          <a:ea typeface="+mn-ea"/>
          <a:cs typeface="+mn-cs"/>
          <a:sym typeface="Gill Sans Light"/>
        </a:defRPr>
      </a:lvl8pPr>
      <a:lvl9pPr marL="3886200" marR="0" indent="-431800" algn="l" defTabSz="584200" rtl="0" latinLnBrk="0">
        <a:lnSpc>
          <a:spcPct val="100000"/>
        </a:lnSpc>
        <a:spcBef>
          <a:spcPts val="3800"/>
        </a:spcBef>
        <a:spcAft>
          <a:spcPts val="0"/>
        </a:spcAft>
        <a:buClrTx/>
        <a:buSzPct val="82000"/>
        <a:buFontTx/>
        <a:buChar char="•"/>
        <a:tabLst/>
        <a:defRPr b="0" baseline="0" cap="none" i="0" spc="0" strike="noStrike" sz="3800" u="none">
          <a:ln>
            <a:noFill/>
          </a:ln>
          <a:solidFill>
            <a:srgbClr val="535353"/>
          </a:solidFill>
          <a:uFillTx/>
          <a:latin typeface="+mn-lt"/>
          <a:ea typeface="+mn-ea"/>
          <a:cs typeface="+mn-cs"/>
          <a:sym typeface="Gill Sans Light"/>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Light"/>
        </a:defRPr>
      </a:lvl1pPr>
      <a:lvl2pPr marL="0" marR="0" indent="2286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Light"/>
        </a:defRPr>
      </a:lvl2pPr>
      <a:lvl3pPr marL="0" marR="0" indent="4572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Light"/>
        </a:defRPr>
      </a:lvl3pPr>
      <a:lvl4pPr marL="0" marR="0" indent="6858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Light"/>
        </a:defRPr>
      </a:lvl4pPr>
      <a:lvl5pPr marL="0" marR="0" indent="9144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Light"/>
        </a:defRPr>
      </a:lvl5pPr>
      <a:lvl6pPr marL="0" marR="0" indent="11430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Light"/>
        </a:defRPr>
      </a:lvl6pPr>
      <a:lvl7pPr marL="0" marR="0" indent="13716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Light"/>
        </a:defRPr>
      </a:lvl7pPr>
      <a:lvl8pPr marL="0" marR="0" indent="16002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Light"/>
        </a:defRPr>
      </a:lvl8pPr>
      <a:lvl9pPr marL="0" marR="0" indent="18288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Light"/>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eg"/><Relationship Id="rId3" Type="http://schemas.openxmlformats.org/officeDocument/2006/relationships/image" Target="../media/image3.jpe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tif"/><Relationship Id="rId3" Type="http://schemas.openxmlformats.org/officeDocument/2006/relationships/image" Target="../media/image2.tif"/><Relationship Id="rId4" Type="http://schemas.openxmlformats.org/officeDocument/2006/relationships/image" Target="../media/image3.tif"/><Relationship Id="rId5" Type="http://schemas.openxmlformats.org/officeDocument/2006/relationships/image" Target="../media/image2.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tif"/></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tif"/><Relationship Id="rId3" Type="http://schemas.openxmlformats.org/officeDocument/2006/relationships/image" Target="../media/image6.tif"/></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video" Target="../media/media1.mp4"/><Relationship Id="rId5" Type="http://schemas.microsoft.com/office/2007/relationships/media" Target="../media/media1.mp4"/><Relationship Id="rId6" Type="http://schemas.openxmlformats.org/officeDocument/2006/relationships/image" Target="../media/image6.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png"/><Relationship Id="rId3" Type="http://schemas.openxmlformats.org/officeDocument/2006/relationships/image" Target="../media/image8.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tif"/><Relationship Id="rId3" Type="http://schemas.openxmlformats.org/officeDocument/2006/relationships/image" Target="../media/image8.tif"/><Relationship Id="rId4" Type="http://schemas.openxmlformats.org/officeDocument/2006/relationships/image" Target="../media/image9.tif"/></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9.png"/><Relationship Id="rId3" Type="http://schemas.openxmlformats.org/officeDocument/2006/relationships/image" Target="../media/image10.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tif"/><Relationship Id="rId3" Type="http://schemas.openxmlformats.org/officeDocument/2006/relationships/image" Target="../media/image11.tif"/><Relationship Id="rId4" Type="http://schemas.openxmlformats.org/officeDocument/2006/relationships/image" Target="../media/image12.tif"/><Relationship Id="rId5" Type="http://schemas.openxmlformats.org/officeDocument/2006/relationships/image" Target="../media/image13.tif"/><Relationship Id="rId6" Type="http://schemas.openxmlformats.org/officeDocument/2006/relationships/image" Target="../media/image14.tif"/><Relationship Id="rId7" Type="http://schemas.openxmlformats.org/officeDocument/2006/relationships/image" Target="../media/image15.tif"/><Relationship Id="rId8" Type="http://schemas.openxmlformats.org/officeDocument/2006/relationships/image" Target="../media/image16.tif"/></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19" name="Screen Shot 2018-05-15 at 23.47.33.png" descr="Screen Shot 2018-05-15 at 23.47.33.png"/>
          <p:cNvPicPr>
            <a:picLocks noChangeAspect="1"/>
          </p:cNvPicPr>
          <p:nvPr/>
        </p:nvPicPr>
        <p:blipFill>
          <a:blip r:embed="rId2">
            <a:alphaModFix amt="19205"/>
            <a:extLst/>
          </a:blip>
          <a:stretch>
            <a:fillRect/>
          </a:stretch>
        </p:blipFill>
        <p:spPr>
          <a:xfrm>
            <a:off x="2334124" y="-69850"/>
            <a:ext cx="10794154" cy="9893300"/>
          </a:xfrm>
          <a:prstGeom prst="rect">
            <a:avLst/>
          </a:prstGeom>
          <a:ln w="12700">
            <a:miter lim="400000"/>
          </a:ln>
        </p:spPr>
      </p:pic>
      <p:sp>
        <p:nvSpPr>
          <p:cNvPr id="120" name="WHERE I WAS,…"/>
          <p:cNvSpPr txBox="1"/>
          <p:nvPr>
            <p:ph type="ctrTitle"/>
          </p:nvPr>
        </p:nvSpPr>
        <p:spPr>
          <a:prstGeom prst="rect">
            <a:avLst/>
          </a:prstGeom>
        </p:spPr>
        <p:txBody>
          <a:bodyPr/>
          <a:lstStyle/>
          <a:p>
            <a:pPr algn="l" defTabSz="490727">
              <a:defRPr i="1" sz="6048">
                <a:solidFill>
                  <a:srgbClr val="000000"/>
                </a:solidFill>
                <a:latin typeface="Avenir Next Condensed"/>
                <a:ea typeface="Avenir Next Condensed"/>
                <a:cs typeface="Avenir Next Condensed"/>
                <a:sym typeface="Avenir Next Condensed"/>
              </a:defRPr>
            </a:pPr>
            <a:r>
              <a:t>WHERE I WAS, </a:t>
            </a:r>
          </a:p>
          <a:p>
            <a:pPr algn="l" defTabSz="490727">
              <a:defRPr i="1" sz="6048">
                <a:solidFill>
                  <a:srgbClr val="000000"/>
                </a:solidFill>
                <a:latin typeface="Avenir Next Condensed"/>
                <a:ea typeface="Avenir Next Condensed"/>
                <a:cs typeface="Avenir Next Condensed"/>
                <a:sym typeface="Avenir Next Condensed"/>
              </a:defRPr>
            </a:pPr>
            <a:r>
              <a:t>WHERE I AM,</a:t>
            </a:r>
          </a:p>
          <a:p>
            <a:pPr algn="l" defTabSz="490727">
              <a:defRPr sz="6048"/>
            </a:pPr>
            <a:r>
              <a:rPr i="1">
                <a:solidFill>
                  <a:srgbClr val="000000"/>
                </a:solidFill>
                <a:latin typeface="Avenir Next Condensed"/>
                <a:ea typeface="Avenir Next Condensed"/>
                <a:cs typeface="Avenir Next Condensed"/>
                <a:sym typeface="Avenir Next Condensed"/>
              </a:rPr>
              <a:t>WHERE I WANT TO BE.</a:t>
            </a:r>
            <a:r>
              <a:t> </a:t>
            </a:r>
          </a:p>
        </p:txBody>
      </p:sp>
      <p:sp>
        <p:nvSpPr>
          <p:cNvPr id="121" name="EMILY REVELL…"/>
          <p:cNvSpPr txBox="1"/>
          <p:nvPr>
            <p:ph type="subTitle" sz="quarter" idx="1"/>
          </p:nvPr>
        </p:nvSpPr>
        <p:spPr>
          <a:xfrm>
            <a:off x="355600" y="5943600"/>
            <a:ext cx="12293600" cy="1295400"/>
          </a:xfrm>
          <a:prstGeom prst="rect">
            <a:avLst/>
          </a:prstGeom>
        </p:spPr>
        <p:txBody>
          <a:bodyPr/>
          <a:lstStyle/>
          <a:p>
            <a:pPr algn="l" defTabSz="525779">
              <a:defRPr i="1" sz="3420">
                <a:latin typeface="Avenir Next Condensed"/>
                <a:ea typeface="Avenir Next Condensed"/>
                <a:cs typeface="Avenir Next Condensed"/>
                <a:sym typeface="Avenir Next Condensed"/>
              </a:defRPr>
            </a:pPr>
            <a:r>
              <a:t>EMILY REVELL</a:t>
            </a:r>
          </a:p>
          <a:p>
            <a:pPr algn="l" defTabSz="525779">
              <a:defRPr i="1" sz="3420">
                <a:latin typeface="Avenir Next Condensed"/>
                <a:ea typeface="Avenir Next Condensed"/>
                <a:cs typeface="Avenir Next Condensed"/>
                <a:sym typeface="Avenir Next Condensed"/>
              </a:defRPr>
            </a:pPr>
            <a:r>
              <a:t>ASPIRING FASHION DESIGNER.</a:t>
            </a:r>
          </a:p>
        </p:txBody>
      </p:sp>
      <p:sp>
        <p:nvSpPr>
          <p:cNvPr id="122" name="Line"/>
          <p:cNvSpPr/>
          <p:nvPr/>
        </p:nvSpPr>
        <p:spPr>
          <a:xfrm>
            <a:off x="330200" y="5613400"/>
            <a:ext cx="12344400" cy="0"/>
          </a:xfrm>
          <a:prstGeom prst="line">
            <a:avLst/>
          </a:prstGeom>
          <a:ln w="25400">
            <a:solidFill>
              <a:srgbClr val="000000"/>
            </a:solidFill>
            <a:miter lim="400000"/>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4" name="WHERE I WAS."/>
          <p:cNvSpPr txBox="1"/>
          <p:nvPr>
            <p:ph type="title"/>
          </p:nvPr>
        </p:nvSpPr>
        <p:spPr>
          <a:xfrm>
            <a:off x="130948" y="18428"/>
            <a:ext cx="5892801" cy="1264394"/>
          </a:xfrm>
          <a:prstGeom prst="rect">
            <a:avLst/>
          </a:prstGeom>
        </p:spPr>
        <p:txBody>
          <a:bodyPr/>
          <a:lstStyle/>
          <a:p>
            <a:pPr defTabSz="543305">
              <a:defRPr sz="6696"/>
            </a:pPr>
            <a:r>
              <a:rPr i="1">
                <a:solidFill>
                  <a:srgbClr val="000000"/>
                </a:solidFill>
                <a:latin typeface="Avenir Next Condensed"/>
                <a:ea typeface="Avenir Next Condensed"/>
                <a:cs typeface="Avenir Next Condensed"/>
                <a:sym typeface="Avenir Next Condensed"/>
              </a:rPr>
              <a:t>WHERE I WAS.</a:t>
            </a:r>
            <a:r>
              <a:t> </a:t>
            </a:r>
          </a:p>
        </p:txBody>
      </p:sp>
      <p:sp>
        <p:nvSpPr>
          <p:cNvPr id="125" name="Before starting my degree I always wanted to be a designer of fashion and textiles. But it quickly became obvious that I wasn’t as invested to textiles than I was construction.…"/>
          <p:cNvSpPr txBox="1"/>
          <p:nvPr>
            <p:ph type="body" sz="half" idx="1"/>
          </p:nvPr>
        </p:nvSpPr>
        <p:spPr>
          <a:xfrm>
            <a:off x="705057" y="1544695"/>
            <a:ext cx="12068366" cy="3886201"/>
          </a:xfrm>
          <a:prstGeom prst="rect">
            <a:avLst/>
          </a:prstGeom>
        </p:spPr>
        <p:txBody>
          <a:bodyPr/>
          <a:lstStyle/>
          <a:p>
            <a:pPr algn="l" defTabSz="309625">
              <a:defRPr sz="2014">
                <a:solidFill>
                  <a:srgbClr val="000000"/>
                </a:solidFill>
              </a:defRPr>
            </a:pPr>
            <a:r>
              <a:rPr i="1">
                <a:latin typeface="Avenir Next Condensed"/>
                <a:ea typeface="Avenir Next Condensed"/>
                <a:cs typeface="Avenir Next Condensed"/>
                <a:sym typeface="Avenir Next Condensed"/>
              </a:rPr>
              <a:t>Before starting my degree I always wanted to be a designer of fashion and textiles. But it quickly became obvious that I wasn’t as invested to textiles than I was construction.</a:t>
            </a:r>
            <a:r>
              <a:t> </a:t>
            </a:r>
          </a:p>
          <a:p>
            <a:pPr algn="l" defTabSz="309625">
              <a:defRPr i="1" sz="2014">
                <a:solidFill>
                  <a:srgbClr val="000000"/>
                </a:solidFill>
                <a:latin typeface="Avenir Next Condensed"/>
                <a:ea typeface="Avenir Next Condensed"/>
                <a:cs typeface="Avenir Next Condensed"/>
                <a:sym typeface="Avenir Next Condensed"/>
              </a:defRPr>
            </a:pPr>
          </a:p>
          <a:p>
            <a:pPr algn="l" defTabSz="309625">
              <a:defRPr i="1" sz="2014">
                <a:solidFill>
                  <a:srgbClr val="000000"/>
                </a:solidFill>
                <a:latin typeface="Avenir Next Condensed"/>
                <a:ea typeface="Avenir Next Condensed"/>
                <a:cs typeface="Avenir Next Condensed"/>
                <a:sym typeface="Avenir Next Condensed"/>
              </a:defRPr>
            </a:pPr>
            <a:r>
              <a:t>My second year was more of an eye opener to what direction in design I wanted to go down. There was more creative freedom that showed me I wasn't just a womenswear designer. I've always wanted to test my boundaries and design for mens and children.</a:t>
            </a:r>
          </a:p>
          <a:p>
            <a:pPr algn="l" defTabSz="309625">
              <a:defRPr i="1" sz="2014">
                <a:solidFill>
                  <a:srgbClr val="000000"/>
                </a:solidFill>
                <a:latin typeface="Avenir Next Condensed"/>
                <a:ea typeface="Avenir Next Condensed"/>
                <a:cs typeface="Avenir Next Condensed"/>
                <a:sym typeface="Avenir Next Condensed"/>
              </a:defRPr>
            </a:pPr>
          </a:p>
          <a:p>
            <a:pPr algn="l" defTabSz="309625">
              <a:defRPr i="1" sz="2014">
                <a:latin typeface="Avenir Next Condensed"/>
                <a:ea typeface="Avenir Next Condensed"/>
                <a:cs typeface="Avenir Next Condensed"/>
                <a:sym typeface="Avenir Next Condensed"/>
              </a:defRPr>
            </a:pPr>
            <a:r>
              <a:rPr>
                <a:solidFill>
                  <a:srgbClr val="000000"/>
                </a:solidFill>
              </a:rPr>
              <a:t>So in this year I decided to give a children’s based project a go. I started building a portfolio around 3-6 year old boys wear concept named ‘revs’ a little racer.  I then went on to present this portfolio to Tanya from Paul denecci who then offered me a paid internship  for 8 weeks throughout summer. </a:t>
            </a:r>
            <a:r>
              <a:t> </a:t>
            </a:r>
          </a:p>
          <a:p>
            <a:pPr defTabSz="309625">
              <a:defRPr sz="2014"/>
            </a:pPr>
          </a:p>
        </p:txBody>
      </p:sp>
      <p:sp>
        <p:nvSpPr>
          <p:cNvPr id="126" name="Line"/>
          <p:cNvSpPr/>
          <p:nvPr/>
        </p:nvSpPr>
        <p:spPr>
          <a:xfrm>
            <a:off x="787789" y="1285625"/>
            <a:ext cx="11902900" cy="1"/>
          </a:xfrm>
          <a:prstGeom prst="line">
            <a:avLst/>
          </a:prstGeom>
          <a:ln w="25400">
            <a:solidFill>
              <a:srgbClr val="5A5F5E"/>
            </a:solidFill>
            <a:miter lim="400000"/>
          </a:ln>
        </p:spPr>
        <p:txBody>
          <a:bodyPr lIns="50800" tIns="50800" rIns="50800" bIns="50800" anchor="ctr"/>
          <a:lstStyle/>
          <a:p>
            <a:pPr/>
          </a:p>
        </p:txBody>
      </p:sp>
      <p:pic>
        <p:nvPicPr>
          <p:cNvPr id="127" name="20.jpg" descr="20.jpg"/>
          <p:cNvPicPr>
            <a:picLocks noChangeAspect="1"/>
          </p:cNvPicPr>
          <p:nvPr/>
        </p:nvPicPr>
        <p:blipFill>
          <a:blip r:embed="rId2">
            <a:alphaModFix amt="64814"/>
            <a:extLst/>
          </a:blip>
          <a:stretch>
            <a:fillRect/>
          </a:stretch>
        </p:blipFill>
        <p:spPr>
          <a:xfrm>
            <a:off x="94777" y="4774576"/>
            <a:ext cx="6829114" cy="4827881"/>
          </a:xfrm>
          <a:prstGeom prst="rect">
            <a:avLst/>
          </a:prstGeom>
          <a:ln w="12700">
            <a:miter lim="400000"/>
          </a:ln>
        </p:spPr>
      </p:pic>
      <p:pic>
        <p:nvPicPr>
          <p:cNvPr id="128" name="1.jpg" descr="1.jpg"/>
          <p:cNvPicPr>
            <a:picLocks noChangeAspect="1"/>
          </p:cNvPicPr>
          <p:nvPr/>
        </p:nvPicPr>
        <p:blipFill>
          <a:blip r:embed="rId3">
            <a:alphaModFix amt="20511"/>
            <a:extLst/>
          </a:blip>
          <a:stretch>
            <a:fillRect/>
          </a:stretch>
        </p:blipFill>
        <p:spPr>
          <a:xfrm>
            <a:off x="5213127" y="4238130"/>
            <a:ext cx="7781811" cy="5501393"/>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0" name="My schedule became very busy."/>
          <p:cNvSpPr txBox="1"/>
          <p:nvPr>
            <p:ph type="title"/>
          </p:nvPr>
        </p:nvSpPr>
        <p:spPr>
          <a:xfrm>
            <a:off x="31104" y="509243"/>
            <a:ext cx="9129667" cy="1096345"/>
          </a:xfrm>
          <a:prstGeom prst="rect">
            <a:avLst/>
          </a:prstGeom>
        </p:spPr>
        <p:txBody>
          <a:bodyPr/>
          <a:lstStyle>
            <a:lvl1pPr defTabSz="461518">
              <a:defRPr i="1" sz="5688">
                <a:solidFill>
                  <a:srgbClr val="000000"/>
                </a:solidFill>
                <a:latin typeface="Avenir Next Condensed"/>
                <a:ea typeface="Avenir Next Condensed"/>
                <a:cs typeface="Avenir Next Condensed"/>
                <a:sym typeface="Avenir Next Condensed"/>
              </a:defRPr>
            </a:lvl1pPr>
          </a:lstStyle>
          <a:p>
            <a:pPr/>
            <a:r>
              <a:t>My schedule became very busy. </a:t>
            </a:r>
          </a:p>
        </p:txBody>
      </p:sp>
      <p:sp>
        <p:nvSpPr>
          <p:cNvPr id="131" name="Line"/>
          <p:cNvSpPr/>
          <p:nvPr/>
        </p:nvSpPr>
        <p:spPr>
          <a:xfrm>
            <a:off x="151278" y="1592887"/>
            <a:ext cx="12702243" cy="1"/>
          </a:xfrm>
          <a:prstGeom prst="line">
            <a:avLst/>
          </a:prstGeom>
          <a:ln w="25400">
            <a:solidFill>
              <a:srgbClr val="5A5F5E"/>
            </a:solidFill>
            <a:miter lim="400000"/>
          </a:ln>
        </p:spPr>
        <p:txBody>
          <a:bodyPr lIns="50800" tIns="50800" rIns="50800" bIns="50800" anchor="ctr"/>
          <a:lstStyle/>
          <a:p>
            <a:pPr/>
          </a:p>
        </p:txBody>
      </p:sp>
      <p:pic>
        <p:nvPicPr>
          <p:cNvPr id="132" name="pasted-image.tiff" descr="pasted-image.tiff"/>
          <p:cNvPicPr>
            <a:picLocks noChangeAspect="1"/>
          </p:cNvPicPr>
          <p:nvPr/>
        </p:nvPicPr>
        <p:blipFill>
          <a:blip r:embed="rId2">
            <a:extLst/>
          </a:blip>
          <a:srcRect l="10559" t="17806" r="15214" b="17806"/>
          <a:stretch>
            <a:fillRect/>
          </a:stretch>
        </p:blipFill>
        <p:spPr>
          <a:xfrm>
            <a:off x="7378657" y="4087045"/>
            <a:ext cx="3039375" cy="1384146"/>
          </a:xfrm>
          <a:prstGeom prst="rect">
            <a:avLst/>
          </a:prstGeom>
          <a:ln w="12700">
            <a:miter lim="400000"/>
          </a:ln>
        </p:spPr>
      </p:pic>
      <p:pic>
        <p:nvPicPr>
          <p:cNvPr id="133" name="pasted-image.tiff" descr="pasted-image.tiff"/>
          <p:cNvPicPr>
            <a:picLocks noChangeAspect="1"/>
          </p:cNvPicPr>
          <p:nvPr/>
        </p:nvPicPr>
        <p:blipFill>
          <a:blip r:embed="rId3">
            <a:extLst/>
          </a:blip>
          <a:stretch>
            <a:fillRect/>
          </a:stretch>
        </p:blipFill>
        <p:spPr>
          <a:xfrm>
            <a:off x="10234756" y="5225080"/>
            <a:ext cx="2857501" cy="2857501"/>
          </a:xfrm>
          <a:prstGeom prst="rect">
            <a:avLst/>
          </a:prstGeom>
          <a:ln w="12700">
            <a:miter lim="400000"/>
          </a:ln>
        </p:spPr>
      </p:pic>
      <p:pic>
        <p:nvPicPr>
          <p:cNvPr id="134" name="pasted-image.tiff" descr="pasted-image.tiff"/>
          <p:cNvPicPr>
            <a:picLocks noChangeAspect="1"/>
          </p:cNvPicPr>
          <p:nvPr/>
        </p:nvPicPr>
        <p:blipFill>
          <a:blip r:embed="rId4">
            <a:extLst/>
          </a:blip>
          <a:stretch>
            <a:fillRect/>
          </a:stretch>
        </p:blipFill>
        <p:spPr>
          <a:xfrm>
            <a:off x="10234756" y="1636807"/>
            <a:ext cx="2857501" cy="2857501"/>
          </a:xfrm>
          <a:prstGeom prst="rect">
            <a:avLst/>
          </a:prstGeom>
          <a:ln w="12700">
            <a:miter lim="400000"/>
          </a:ln>
        </p:spPr>
      </p:pic>
      <p:pic>
        <p:nvPicPr>
          <p:cNvPr id="135" name="Screen Shot 2018-05-16 at 06.07.11.png" descr="Screen Shot 2018-05-16 at 06.07.11.png"/>
          <p:cNvPicPr>
            <a:picLocks noChangeAspect="1"/>
          </p:cNvPicPr>
          <p:nvPr/>
        </p:nvPicPr>
        <p:blipFill>
          <a:blip r:embed="rId5">
            <a:extLst/>
          </a:blip>
          <a:srcRect l="4389" t="0" r="0" b="69616"/>
          <a:stretch>
            <a:fillRect/>
          </a:stretch>
        </p:blipFill>
        <p:spPr>
          <a:xfrm>
            <a:off x="6561205" y="7952804"/>
            <a:ext cx="8184655" cy="1765402"/>
          </a:xfrm>
          <a:prstGeom prst="rect">
            <a:avLst/>
          </a:prstGeom>
          <a:ln w="12700">
            <a:miter lim="400000"/>
          </a:ln>
        </p:spPr>
      </p:pic>
      <p:sp>
        <p:nvSpPr>
          <p:cNvPr id="136" name="Not only did I start my degree I also got another retail job as I already worked at new look to support myself financially.…"/>
          <p:cNvSpPr txBox="1"/>
          <p:nvPr>
            <p:ph type="body" idx="1"/>
          </p:nvPr>
        </p:nvSpPr>
        <p:spPr>
          <a:xfrm>
            <a:off x="81026" y="1662773"/>
            <a:ext cx="7348499" cy="7366927"/>
          </a:xfrm>
          <a:prstGeom prst="rect">
            <a:avLst/>
          </a:prstGeom>
        </p:spPr>
        <p:txBody>
          <a:bodyPr/>
          <a:lstStyle/>
          <a:p>
            <a:pPr marL="293624" indent="-293624" defTabSz="397256">
              <a:spcBef>
                <a:spcPts val="2500"/>
              </a:spcBef>
              <a:defRPr i="1" sz="2584">
                <a:latin typeface="Avenir Next Condensed"/>
                <a:ea typeface="Avenir Next Condensed"/>
                <a:cs typeface="Avenir Next Condensed"/>
                <a:sym typeface="Avenir Next Condensed"/>
              </a:defRPr>
            </a:pPr>
            <a:r>
              <a:t>Not only did I start my degree I also got another retail job as I already worked at new look to support myself financially.</a:t>
            </a:r>
          </a:p>
          <a:p>
            <a:pPr marL="293624" indent="-293624" defTabSz="397256">
              <a:spcBef>
                <a:spcPts val="2500"/>
              </a:spcBef>
              <a:defRPr i="1" sz="2584">
                <a:latin typeface="Avenir Next Condensed"/>
                <a:ea typeface="Avenir Next Condensed"/>
                <a:cs typeface="Avenir Next Condensed"/>
                <a:sym typeface="Avenir Next Condensed"/>
              </a:defRPr>
            </a:pPr>
            <a:r>
              <a:t>I was working mornings with new look merchandising and processing delivery and all around holding the store </a:t>
            </a:r>
          </a:p>
          <a:p>
            <a:pPr marL="293624" indent="-293624" defTabSz="397256">
              <a:spcBef>
                <a:spcPts val="2500"/>
              </a:spcBef>
              <a:defRPr i="1" sz="2584">
                <a:latin typeface="Avenir Next Condensed"/>
                <a:ea typeface="Avenir Next Condensed"/>
                <a:cs typeface="Avenir Next Condensed"/>
                <a:sym typeface="Avenir Next Condensed"/>
              </a:defRPr>
            </a:pPr>
            <a:r>
              <a:t>I worked nights until 11pm 5 days a week from 2pm or 5pm depending on the days but then I took on more work fixing and organising their George section in tiptree.</a:t>
            </a:r>
          </a:p>
          <a:p>
            <a:pPr marL="293624" indent="-293624" defTabSz="397256">
              <a:spcBef>
                <a:spcPts val="2500"/>
              </a:spcBef>
              <a:defRPr i="1" sz="2584">
                <a:latin typeface="Avenir Next Condensed"/>
                <a:ea typeface="Avenir Next Condensed"/>
                <a:cs typeface="Avenir Next Condensed"/>
                <a:sym typeface="Avenir Next Condensed"/>
              </a:defRPr>
            </a:pPr>
            <a:r>
              <a:t>Not to mention I was picking up my own business selling personalised requests of car drawings and rarely shoes. I named my business Rrevs_drawings and have an Instagram I work from. </a:t>
            </a:r>
          </a:p>
          <a:p>
            <a:pPr marL="293624" indent="-293624" defTabSz="397256">
              <a:spcBef>
                <a:spcPts val="2500"/>
              </a:spcBef>
              <a:defRPr i="1" sz="2584">
                <a:latin typeface="Avenir Next Condensed"/>
                <a:ea typeface="Avenir Next Condensed"/>
                <a:cs typeface="Avenir Next Condensed"/>
                <a:sym typeface="Avenir Next Condensed"/>
              </a:defRPr>
            </a:pPr>
            <a:r>
              <a:t>I interned three days a week for 8 weeks. I had no social life. But a hell of a lot of money and experience. </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38" name="pasted-image.tiff" descr="pasted-image.tiff"/>
          <p:cNvPicPr>
            <a:picLocks noChangeAspect="1"/>
          </p:cNvPicPr>
          <p:nvPr/>
        </p:nvPicPr>
        <p:blipFill>
          <a:blip r:embed="rId2">
            <a:alphaModFix amt="37308"/>
            <a:extLst/>
          </a:blip>
          <a:stretch>
            <a:fillRect/>
          </a:stretch>
        </p:blipFill>
        <p:spPr>
          <a:xfrm>
            <a:off x="0" y="1860562"/>
            <a:ext cx="13004801" cy="7315201"/>
          </a:xfrm>
          <a:prstGeom prst="rect">
            <a:avLst/>
          </a:prstGeom>
          <a:ln w="12700">
            <a:miter lim="400000"/>
          </a:ln>
        </p:spPr>
      </p:pic>
      <p:sp>
        <p:nvSpPr>
          <p:cNvPr id="139" name="LESSONS AND THINGS I NOW KNOW."/>
          <p:cNvSpPr txBox="1"/>
          <p:nvPr>
            <p:ph type="title"/>
          </p:nvPr>
        </p:nvSpPr>
        <p:spPr>
          <a:xfrm>
            <a:off x="330638" y="91752"/>
            <a:ext cx="9248234" cy="1189023"/>
          </a:xfrm>
          <a:prstGeom prst="rect">
            <a:avLst/>
          </a:prstGeom>
        </p:spPr>
        <p:txBody>
          <a:bodyPr/>
          <a:lstStyle/>
          <a:p>
            <a:pPr defTabSz="455675">
              <a:defRPr i="1" sz="5615">
                <a:latin typeface="Avenir Next Condensed"/>
                <a:ea typeface="Avenir Next Condensed"/>
                <a:cs typeface="Avenir Next Condensed"/>
                <a:sym typeface="Avenir Next Condensed"/>
              </a:defRPr>
            </a:pPr>
            <a:r>
              <a:rPr>
                <a:solidFill>
                  <a:srgbClr val="000000"/>
                </a:solidFill>
              </a:rPr>
              <a:t>LESSONS AND THINGS I NOW KNOW.</a:t>
            </a:r>
            <a:r>
              <a:t> </a:t>
            </a:r>
          </a:p>
        </p:txBody>
      </p:sp>
      <p:sp>
        <p:nvSpPr>
          <p:cNvPr id="140" name="Paul denicci although this was a brilliant opportunity and great for my CV I felt like the job role wasn't exactly me. I don't like sitting behind a desk all day making spreadsheets and uploading and coding designs. Where I want to be is out collecting inspiration creating concepts/ designs from catwalks and surroundings. I enjoy the creative aspect and pitching my ideas.…"/>
          <p:cNvSpPr txBox="1"/>
          <p:nvPr>
            <p:ph type="body" sz="half" idx="1"/>
          </p:nvPr>
        </p:nvSpPr>
        <p:spPr>
          <a:xfrm>
            <a:off x="1878283" y="2851514"/>
            <a:ext cx="9248234" cy="5333297"/>
          </a:xfrm>
          <a:prstGeom prst="rect">
            <a:avLst/>
          </a:prstGeom>
        </p:spPr>
        <p:txBody>
          <a:bodyPr/>
          <a:lstStyle/>
          <a:p>
            <a:pPr marL="265556" indent="-265556" defTabSz="297941">
              <a:spcBef>
                <a:spcPts val="2300"/>
              </a:spcBef>
              <a:defRPr i="1" sz="2346">
                <a:solidFill>
                  <a:srgbClr val="000000"/>
                </a:solidFill>
                <a:latin typeface="Avenir Next Condensed Demi Bold"/>
                <a:ea typeface="Avenir Next Condensed Demi Bold"/>
                <a:cs typeface="Avenir Next Condensed Demi Bold"/>
                <a:sym typeface="Avenir Next Condensed Demi Bold"/>
              </a:defRPr>
            </a:pPr>
            <a:r>
              <a:t>Paul denicci although this was a brilliant opportunity and great for my CV I felt like the job role wasn't exactly me. I don't like sitting behind a desk all day making spreadsheets and uploading and coding designs. Where I want to be is out collecting inspiration creating concepts/ designs from catwalks and surroundings. I enjoy the creative aspect and pitching my ideas. </a:t>
            </a:r>
          </a:p>
          <a:p>
            <a:pPr marL="265556" indent="-265556" defTabSz="297941">
              <a:spcBef>
                <a:spcPts val="2300"/>
              </a:spcBef>
              <a:defRPr i="1" sz="2346">
                <a:solidFill>
                  <a:srgbClr val="000000"/>
                </a:solidFill>
                <a:latin typeface="Avenir Next Condensed Demi Bold"/>
                <a:ea typeface="Avenir Next Condensed Demi Bold"/>
                <a:cs typeface="Avenir Next Condensed Demi Bold"/>
                <a:sym typeface="Avenir Next Condensed Demi Bold"/>
              </a:defRPr>
            </a:pPr>
            <a:r>
              <a:t>New look I still work for. I love this company and I get an insight to vm guidelines within retail stores how they manage marketing and sales and I get to do an online course called new look academy which I have completed all compulsory levels. I extended my knowledge and began courses throughout the business. </a:t>
            </a:r>
          </a:p>
        </p:txBody>
      </p:sp>
      <p:sp>
        <p:nvSpPr>
          <p:cNvPr id="141" name="Line"/>
          <p:cNvSpPr/>
          <p:nvPr/>
        </p:nvSpPr>
        <p:spPr>
          <a:xfrm>
            <a:off x="276084" y="1418158"/>
            <a:ext cx="12452632" cy="1"/>
          </a:xfrm>
          <a:prstGeom prst="line">
            <a:avLst/>
          </a:prstGeom>
          <a:ln w="25400">
            <a:solidFill>
              <a:srgbClr val="5A5F5E"/>
            </a:solidFill>
            <a:miter lim="400000"/>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3" name="George Asda showed me how to re- furbish and re-build old stock. I basically made their sales and stock ramp up through changing the whole place. I was Brought in to do so because I have been working in fashion retail since the age of 16 and never stopped.…"/>
          <p:cNvSpPr txBox="1"/>
          <p:nvPr>
            <p:ph type="body" idx="1"/>
          </p:nvPr>
        </p:nvSpPr>
        <p:spPr>
          <a:xfrm>
            <a:off x="1694231" y="1713025"/>
            <a:ext cx="9616338" cy="6327550"/>
          </a:xfrm>
          <a:prstGeom prst="rect">
            <a:avLst/>
          </a:prstGeom>
        </p:spPr>
        <p:txBody>
          <a:bodyPr/>
          <a:lstStyle/>
          <a:p>
            <a:pPr marL="255143" indent="-255143" defTabSz="286258">
              <a:spcBef>
                <a:spcPts val="2200"/>
              </a:spcBef>
              <a:defRPr i="1" sz="2254">
                <a:solidFill>
                  <a:srgbClr val="000000"/>
                </a:solidFill>
                <a:latin typeface="Avenir Next Condensed Demi Bold"/>
                <a:ea typeface="Avenir Next Condensed Demi Bold"/>
                <a:cs typeface="Avenir Next Condensed Demi Bold"/>
                <a:sym typeface="Avenir Next Condensed Demi Bold"/>
              </a:defRPr>
            </a:pPr>
            <a:r>
              <a:t>George Asda showed me how to re- furbish and re-build old stock. I basically made their sales and stock ramp up through changing the whole place. I was Brought in to do so because I have been working in fashion retail since the age of 16 and never stopped. </a:t>
            </a:r>
          </a:p>
          <a:p>
            <a:pPr marL="255143" indent="-255143" defTabSz="286258">
              <a:spcBef>
                <a:spcPts val="2200"/>
              </a:spcBef>
              <a:defRPr i="1" sz="2254">
                <a:solidFill>
                  <a:srgbClr val="000000"/>
                </a:solidFill>
                <a:latin typeface="Avenir Next Condensed Demi Bold"/>
                <a:ea typeface="Avenir Next Condensed Demi Bold"/>
                <a:cs typeface="Avenir Next Condensed Demi Bold"/>
                <a:sym typeface="Avenir Next Condensed Demi Bold"/>
              </a:defRPr>
            </a:pPr>
            <a:r>
              <a:t>My drawings gave me money, social activity, self marketing experience and something I can build from scratch that I was proud of. I created a network of people who would buy from, follow my account and have the opportunity to buy again. Which some people have. I have returning customers and pays just as much as a part time job. </a:t>
            </a:r>
          </a:p>
          <a:p>
            <a:pPr marL="255143" indent="-255143" defTabSz="286258">
              <a:spcBef>
                <a:spcPts val="2200"/>
              </a:spcBef>
              <a:defRPr i="1" sz="2254">
                <a:solidFill>
                  <a:srgbClr val="000000"/>
                </a:solidFill>
                <a:latin typeface="Avenir Next Condensed"/>
                <a:ea typeface="Avenir Next Condensed"/>
                <a:cs typeface="Avenir Next Condensed"/>
                <a:sym typeface="Avenir Next Condensed"/>
              </a:defRPr>
            </a:pPr>
            <a:r>
              <a:rPr>
                <a:latin typeface="Avenir Next Condensed Demi Bold"/>
                <a:ea typeface="Avenir Next Condensed Demi Bold"/>
                <a:cs typeface="Avenir Next Condensed Demi Bold"/>
                <a:sym typeface="Avenir Next Condensed Demi Bold"/>
              </a:rPr>
              <a:t>Although I have knowledge across business in fashion, merchandising, managing, designing etc. I do believe I tried doing too many things at once. Paul dennicci soon become just an internship I had cooperated with and helped me realise that I love womenswear and thats the direction I want to proceed into.</a:t>
            </a:r>
            <a:r>
              <a:t> </a:t>
            </a:r>
          </a:p>
        </p:txBody>
      </p:sp>
      <p:pic>
        <p:nvPicPr>
          <p:cNvPr id="144" name="pasted-image.tiff" descr="pasted-image.tiff"/>
          <p:cNvPicPr>
            <a:picLocks noChangeAspect="1"/>
          </p:cNvPicPr>
          <p:nvPr/>
        </p:nvPicPr>
        <p:blipFill>
          <a:blip r:embed="rId2">
            <a:alphaModFix amt="28873"/>
            <a:extLst/>
          </a:blip>
          <a:stretch>
            <a:fillRect/>
          </a:stretch>
        </p:blipFill>
        <p:spPr>
          <a:xfrm>
            <a:off x="41547" y="0"/>
            <a:ext cx="5476241" cy="9753601"/>
          </a:xfrm>
          <a:prstGeom prst="rect">
            <a:avLst/>
          </a:prstGeom>
          <a:ln w="12700">
            <a:miter lim="400000"/>
          </a:ln>
        </p:spPr>
      </p:pic>
      <p:pic>
        <p:nvPicPr>
          <p:cNvPr id="145" name="pasted-image.tiff" descr="pasted-image.tiff"/>
          <p:cNvPicPr>
            <a:picLocks noChangeAspect="1"/>
          </p:cNvPicPr>
          <p:nvPr/>
        </p:nvPicPr>
        <p:blipFill>
          <a:blip r:embed="rId3">
            <a:alphaModFix amt="35600"/>
            <a:extLst/>
          </a:blip>
          <a:stretch>
            <a:fillRect/>
          </a:stretch>
        </p:blipFill>
        <p:spPr>
          <a:xfrm>
            <a:off x="5606564" y="61009"/>
            <a:ext cx="7372107" cy="4123861"/>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7" name="Where I am."/>
          <p:cNvSpPr txBox="1"/>
          <p:nvPr>
            <p:ph type="title"/>
          </p:nvPr>
        </p:nvSpPr>
        <p:spPr>
          <a:xfrm>
            <a:off x="-767656" y="341315"/>
            <a:ext cx="5892801" cy="1290965"/>
          </a:xfrm>
          <a:prstGeom prst="rect">
            <a:avLst/>
          </a:prstGeom>
        </p:spPr>
        <p:txBody>
          <a:bodyPr/>
          <a:lstStyle>
            <a:lvl1pPr defTabSz="560831">
              <a:defRPr i="1" sz="6911">
                <a:solidFill>
                  <a:srgbClr val="000000"/>
                </a:solidFill>
                <a:latin typeface="Avenir Next Condensed"/>
                <a:ea typeface="Avenir Next Condensed"/>
                <a:cs typeface="Avenir Next Condensed"/>
                <a:sym typeface="Avenir Next Condensed"/>
              </a:defRPr>
            </a:lvl1pPr>
          </a:lstStyle>
          <a:p>
            <a:pPr/>
            <a:r>
              <a:t>Where I am. </a:t>
            </a:r>
          </a:p>
        </p:txBody>
      </p:sp>
      <p:sp>
        <p:nvSpPr>
          <p:cNvPr id="148" name="Line"/>
          <p:cNvSpPr/>
          <p:nvPr/>
        </p:nvSpPr>
        <p:spPr>
          <a:xfrm>
            <a:off x="163759" y="1480561"/>
            <a:ext cx="12677282" cy="1"/>
          </a:xfrm>
          <a:prstGeom prst="line">
            <a:avLst/>
          </a:prstGeom>
          <a:ln w="25400">
            <a:solidFill>
              <a:srgbClr val="5A5F5E"/>
            </a:solidFill>
            <a:miter lim="400000"/>
          </a:ln>
        </p:spPr>
        <p:txBody>
          <a:bodyPr lIns="50800" tIns="50800" rIns="50800" bIns="50800" anchor="ctr"/>
          <a:lstStyle/>
          <a:p>
            <a:pPr/>
          </a:p>
        </p:txBody>
      </p:sp>
      <p:pic>
        <p:nvPicPr>
          <p:cNvPr id="149" name="revs concept .psd" descr="revs concept .psd"/>
          <p:cNvPicPr>
            <a:picLocks noChangeAspect="1"/>
          </p:cNvPicPr>
          <p:nvPr/>
        </p:nvPicPr>
        <p:blipFill>
          <a:blip r:embed="rId2">
            <a:alphaModFix amt="44151"/>
            <a:extLst/>
          </a:blip>
          <a:stretch>
            <a:fillRect/>
          </a:stretch>
        </p:blipFill>
        <p:spPr>
          <a:xfrm>
            <a:off x="4409550" y="3745309"/>
            <a:ext cx="8734275" cy="6174745"/>
          </a:xfrm>
          <a:prstGeom prst="rect">
            <a:avLst/>
          </a:prstGeom>
          <a:ln w="12700">
            <a:miter lim="400000"/>
          </a:ln>
        </p:spPr>
      </p:pic>
      <p:sp>
        <p:nvSpPr>
          <p:cNvPr id="150" name="The final year came around quicker than expected. But I wasn't unprepared or between cross roads on what I wanted to base it on.…"/>
          <p:cNvSpPr txBox="1"/>
          <p:nvPr>
            <p:ph type="body" idx="1"/>
          </p:nvPr>
        </p:nvSpPr>
        <p:spPr>
          <a:xfrm>
            <a:off x="84292" y="1494772"/>
            <a:ext cx="12928310" cy="7337092"/>
          </a:xfrm>
          <a:prstGeom prst="rect">
            <a:avLst/>
          </a:prstGeom>
        </p:spPr>
        <p:txBody>
          <a:bodyPr/>
          <a:lstStyle/>
          <a:p>
            <a:pPr algn="l" defTabSz="257047">
              <a:defRPr i="1" sz="2112">
                <a:solidFill>
                  <a:srgbClr val="000000"/>
                </a:solidFill>
                <a:latin typeface="Avenir Next Condensed"/>
                <a:ea typeface="Avenir Next Condensed"/>
                <a:cs typeface="Avenir Next Condensed"/>
                <a:sym typeface="Avenir Next Condensed"/>
              </a:defRPr>
            </a:pPr>
            <a:r>
              <a:t>The final year came around quicker than expected. But I wasn't unprepared or between cross roads on what I wanted to base it on. </a:t>
            </a:r>
          </a:p>
          <a:p>
            <a:pPr algn="l" defTabSz="257047">
              <a:defRPr i="1" sz="2112">
                <a:solidFill>
                  <a:srgbClr val="000000"/>
                </a:solidFill>
                <a:latin typeface="Avenir Next Condensed"/>
                <a:ea typeface="Avenir Next Condensed"/>
                <a:cs typeface="Avenir Next Condensed"/>
                <a:sym typeface="Avenir Next Condensed"/>
              </a:defRPr>
            </a:pPr>
          </a:p>
          <a:p>
            <a:pPr algn="l" defTabSz="257047">
              <a:defRPr i="1" sz="2112">
                <a:solidFill>
                  <a:srgbClr val="000000"/>
                </a:solidFill>
                <a:latin typeface="Avenir Next Condensed"/>
                <a:ea typeface="Avenir Next Condensed"/>
                <a:cs typeface="Avenir Next Condensed"/>
                <a:sym typeface="Avenir Next Condensed"/>
              </a:defRPr>
            </a:pPr>
            <a:r>
              <a:t>My interests never change I realised throughout my jobs I was always drawn to sportswear and casuals. Things that were brightly coloured and more out there than the usual popular items in store. </a:t>
            </a:r>
          </a:p>
          <a:p>
            <a:pPr algn="l" defTabSz="257047">
              <a:defRPr i="1" sz="2112">
                <a:solidFill>
                  <a:srgbClr val="000000"/>
                </a:solidFill>
                <a:latin typeface="Avenir Next Condensed"/>
                <a:ea typeface="Avenir Next Condensed"/>
                <a:cs typeface="Avenir Next Condensed"/>
                <a:sym typeface="Avenir Next Condensed"/>
              </a:defRPr>
            </a:pPr>
          </a:p>
          <a:p>
            <a:pPr algn="l" defTabSz="257047">
              <a:defRPr i="1" sz="2112">
                <a:solidFill>
                  <a:srgbClr val="000000"/>
                </a:solidFill>
                <a:latin typeface="Avenir Next Condensed"/>
                <a:ea typeface="Avenir Next Condensed"/>
                <a:cs typeface="Avenir Next Condensed"/>
                <a:sym typeface="Avenir Next Condensed"/>
              </a:defRPr>
            </a:pPr>
            <a:r>
              <a:t>My collection was all about sport.  Even the concept which I used. Sports cars. I have an on going love for cars even from a </a:t>
            </a:r>
          </a:p>
          <a:p>
            <a:pPr algn="l" defTabSz="257047">
              <a:defRPr i="1" sz="2112">
                <a:solidFill>
                  <a:srgbClr val="000000"/>
                </a:solidFill>
                <a:latin typeface="Avenir Next Condensed"/>
                <a:ea typeface="Avenir Next Condensed"/>
                <a:cs typeface="Avenir Next Condensed"/>
                <a:sym typeface="Avenir Next Condensed"/>
              </a:defRPr>
            </a:pPr>
            <a:r>
              <a:t>young age and I remembered how enjoyable second year </a:t>
            </a:r>
          </a:p>
          <a:p>
            <a:pPr algn="l" defTabSz="257047">
              <a:defRPr i="1" sz="2112">
                <a:solidFill>
                  <a:srgbClr val="000000"/>
                </a:solidFill>
                <a:latin typeface="Avenir Next Condensed"/>
                <a:ea typeface="Avenir Next Condensed"/>
                <a:cs typeface="Avenir Next Condensed"/>
                <a:sym typeface="Avenir Next Condensed"/>
              </a:defRPr>
            </a:pPr>
            <a:r>
              <a:t>was drawing cars and applying that to fashion. Again I </a:t>
            </a:r>
          </a:p>
          <a:p>
            <a:pPr algn="l" defTabSz="257047">
              <a:defRPr i="1" sz="2112">
                <a:solidFill>
                  <a:srgbClr val="000000"/>
                </a:solidFill>
                <a:latin typeface="Avenir Next Condensed"/>
                <a:ea typeface="Avenir Next Condensed"/>
                <a:cs typeface="Avenir Next Condensed"/>
                <a:sym typeface="Avenir Next Condensed"/>
              </a:defRPr>
            </a:pPr>
            <a:r>
              <a:t>challenged myself to make something that was formally </a:t>
            </a:r>
          </a:p>
          <a:p>
            <a:pPr algn="l" defTabSz="257047">
              <a:defRPr i="1" sz="2112">
                <a:solidFill>
                  <a:srgbClr val="000000"/>
                </a:solidFill>
                <a:latin typeface="Avenir Next Condensed"/>
                <a:ea typeface="Avenir Next Condensed"/>
                <a:cs typeface="Avenir Next Condensed"/>
                <a:sym typeface="Avenir Next Condensed"/>
              </a:defRPr>
            </a:pPr>
            <a:r>
              <a:t>masculine to feminine and directional. </a:t>
            </a:r>
          </a:p>
          <a:p>
            <a:pPr algn="l" defTabSz="257047">
              <a:defRPr i="1" sz="2112">
                <a:solidFill>
                  <a:srgbClr val="000000"/>
                </a:solidFill>
                <a:latin typeface="Avenir Next Condensed"/>
                <a:ea typeface="Avenir Next Condensed"/>
                <a:cs typeface="Avenir Next Condensed"/>
                <a:sym typeface="Avenir Next Condensed"/>
              </a:defRPr>
            </a:pPr>
          </a:p>
          <a:p>
            <a:pPr algn="l" defTabSz="257047">
              <a:defRPr i="1" sz="2112">
                <a:solidFill>
                  <a:srgbClr val="000000"/>
                </a:solidFill>
                <a:latin typeface="Avenir Next Condensed"/>
                <a:ea typeface="Avenir Next Condensed"/>
                <a:cs typeface="Avenir Next Condensed"/>
                <a:sym typeface="Avenir Next Condensed"/>
              </a:defRPr>
            </a:pPr>
            <a:r>
              <a:t>Throughout the design process I connected with the </a:t>
            </a:r>
          </a:p>
          <a:p>
            <a:pPr algn="l" defTabSz="257047">
              <a:defRPr i="1" sz="2112">
                <a:solidFill>
                  <a:srgbClr val="000000"/>
                </a:solidFill>
                <a:latin typeface="Avenir Next Condensed"/>
                <a:ea typeface="Avenir Next Condensed"/>
                <a:cs typeface="Avenir Next Condensed"/>
                <a:sym typeface="Avenir Next Condensed"/>
              </a:defRPr>
            </a:pPr>
            <a:r>
              <a:t>collection. Even though I was still working three jobs. I feel like</a:t>
            </a:r>
          </a:p>
          <a:p>
            <a:pPr algn="l" defTabSz="257047">
              <a:defRPr i="1" sz="2112">
                <a:solidFill>
                  <a:srgbClr val="000000"/>
                </a:solidFill>
                <a:latin typeface="Avenir Next Condensed"/>
                <a:ea typeface="Avenir Next Condensed"/>
                <a:cs typeface="Avenir Next Condensed"/>
                <a:sym typeface="Avenir Next Condensed"/>
              </a:defRPr>
            </a:pPr>
            <a:r>
              <a:t> I utilised all of my developed skills and interests and it really </a:t>
            </a:r>
          </a:p>
          <a:p>
            <a:pPr algn="l" defTabSz="257047">
              <a:defRPr i="1" sz="2112">
                <a:solidFill>
                  <a:srgbClr val="000000"/>
                </a:solidFill>
                <a:latin typeface="Avenir Next Condensed"/>
                <a:ea typeface="Avenir Next Condensed"/>
                <a:cs typeface="Avenir Next Condensed"/>
                <a:sym typeface="Avenir Next Condensed"/>
              </a:defRPr>
            </a:pPr>
            <a:r>
              <a:t>portrayed me as a designer. </a:t>
            </a:r>
          </a:p>
          <a:p>
            <a:pPr algn="l" defTabSz="257047">
              <a:defRPr i="1" sz="2112">
                <a:solidFill>
                  <a:srgbClr val="000000"/>
                </a:solidFill>
                <a:latin typeface="Avenir Next Condensed"/>
                <a:ea typeface="Avenir Next Condensed"/>
                <a:cs typeface="Avenir Next Condensed"/>
                <a:sym typeface="Avenir Next Condensed"/>
              </a:defRPr>
            </a:pPr>
          </a:p>
          <a:p>
            <a:pPr algn="l" defTabSz="257047">
              <a:defRPr i="1" sz="2112">
                <a:solidFill>
                  <a:srgbClr val="000000"/>
                </a:solidFill>
                <a:latin typeface="Avenir Next Condensed"/>
                <a:ea typeface="Avenir Next Condensed"/>
                <a:cs typeface="Avenir Next Condensed"/>
                <a:sym typeface="Avenir Next Condensed"/>
              </a:defRPr>
            </a:pPr>
            <a:r>
              <a:t>I am currently looking at the next step into the industry</a:t>
            </a:r>
          </a:p>
          <a:p>
            <a:pPr algn="l" defTabSz="257047">
              <a:defRPr i="1" sz="2112">
                <a:solidFill>
                  <a:srgbClr val="000000"/>
                </a:solidFill>
                <a:latin typeface="Avenir Next Condensed"/>
                <a:ea typeface="Avenir Next Condensed"/>
                <a:cs typeface="Avenir Next Condensed"/>
                <a:sym typeface="Avenir Next Condensed"/>
              </a:defRPr>
            </a:pPr>
            <a:r>
              <a:t> and where I want to be. </a:t>
            </a:r>
          </a:p>
          <a:p>
            <a:pPr algn="l" defTabSz="257047">
              <a:defRPr i="1" sz="1671">
                <a:latin typeface="Avenir Next Condensed"/>
                <a:ea typeface="Avenir Next Condensed"/>
                <a:cs typeface="Avenir Next Condensed"/>
                <a:sym typeface="Avenir Next Condensed"/>
              </a:defRPr>
            </a:pP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52" name="Screen Shot 2018-05-16 at 07.14.56.png" descr="Screen Shot 2018-05-16 at 07.14.56.png"/>
          <p:cNvPicPr>
            <a:picLocks noChangeAspect="1"/>
          </p:cNvPicPr>
          <p:nvPr/>
        </p:nvPicPr>
        <p:blipFill>
          <a:blip r:embed="rId2">
            <a:extLst/>
          </a:blip>
          <a:srcRect l="0" t="0" r="9298" b="0"/>
          <a:stretch>
            <a:fillRect/>
          </a:stretch>
        </p:blipFill>
        <p:spPr>
          <a:xfrm>
            <a:off x="-726825" y="-23457"/>
            <a:ext cx="5790051" cy="7988071"/>
          </a:xfrm>
          <a:prstGeom prst="rect">
            <a:avLst/>
          </a:prstGeom>
          <a:ln w="12700">
            <a:miter lim="400000"/>
          </a:ln>
        </p:spPr>
      </p:pic>
      <p:pic>
        <p:nvPicPr>
          <p:cNvPr id="153" name="Screen Shot 2018-05-16 at 07.15.13.png" descr="Screen Shot 2018-05-16 at 07.15.13.png"/>
          <p:cNvPicPr>
            <a:picLocks noChangeAspect="1"/>
          </p:cNvPicPr>
          <p:nvPr/>
        </p:nvPicPr>
        <p:blipFill>
          <a:blip r:embed="rId3">
            <a:extLst/>
          </a:blip>
          <a:srcRect l="9105" t="0" r="11884" b="0"/>
          <a:stretch>
            <a:fillRect/>
          </a:stretch>
        </p:blipFill>
        <p:spPr>
          <a:xfrm>
            <a:off x="8928219" y="2621342"/>
            <a:ext cx="4581421" cy="7131891"/>
          </a:xfrm>
          <a:prstGeom prst="rect">
            <a:avLst/>
          </a:prstGeom>
          <a:ln w="12700">
            <a:miter lim="400000"/>
          </a:ln>
        </p:spPr>
      </p:pic>
      <p:pic>
        <p:nvPicPr>
          <p:cNvPr id="154" name="video-1526451464.mp4" descr="video-1526451464.mp4"/>
          <p:cNvPicPr>
            <a:picLocks noChangeAspect="0"/>
          </p:cNvPicPr>
          <p:nvPr>
            <p:ph type="pic" idx="15"/>
            <a:videoFile r:link="rId4"/>
            <p:extLst>
              <p:ext uri="{DAA4B4D4-6D71-4841-9C94-3DE7FCFB9230}">
                <p14:media xmlns:p14="http://schemas.microsoft.com/office/powerpoint/2010/main" r:embed="rId5"/>
              </p:ext>
            </p:extLst>
          </p:nvPr>
        </p:nvPicPr>
        <p:blipFill>
          <a:blip r:embed="rId6">
            <a:extLst/>
          </a:blip>
          <a:stretch>
            <a:fillRect/>
          </a:stretch>
        </p:blipFill>
        <p:spPr>
          <a:xfrm>
            <a:off x="4569007" y="645983"/>
            <a:ext cx="4865440" cy="8461634"/>
          </a:xfrm>
          <a:prstGeom prst="rect">
            <a:avLst/>
          </a:prstGeom>
        </p:spPr>
      </p:pic>
      <p:sp>
        <p:nvSpPr>
          <p:cNvPr id="155" name="Final FMP Fashion Show."/>
          <p:cNvSpPr txBox="1"/>
          <p:nvPr/>
        </p:nvSpPr>
        <p:spPr>
          <a:xfrm>
            <a:off x="96416" y="8084305"/>
            <a:ext cx="4143528" cy="723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rPr i="1">
                <a:latin typeface="Avenir Next Condensed"/>
                <a:ea typeface="Avenir Next Condensed"/>
                <a:cs typeface="Avenir Next Condensed"/>
                <a:sym typeface="Avenir Next Condensed"/>
              </a:rPr>
              <a:t>Final FMP Fashion Show.</a:t>
            </a:r>
            <a:r>
              <a:t> </a:t>
            </a:r>
          </a:p>
        </p:txBody>
      </p:sp>
      <p:sp>
        <p:nvSpPr>
          <p:cNvPr id="156" name="11th May 2018"/>
          <p:cNvSpPr txBox="1"/>
          <p:nvPr/>
        </p:nvSpPr>
        <p:spPr>
          <a:xfrm>
            <a:off x="192095" y="8686665"/>
            <a:ext cx="1548697" cy="342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i="1" sz="1400">
                <a:latin typeface="Avenir Next Condensed"/>
                <a:ea typeface="Avenir Next Condensed"/>
                <a:cs typeface="Avenir Next Condensed"/>
                <a:sym typeface="Avenir Next Condensed"/>
              </a:defRPr>
            </a:lvl1pPr>
          </a:lstStyle>
          <a:p>
            <a:pPr/>
            <a:r>
              <a:t>11th May 2018</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3855000" fill="hold"/>
                                        <p:tgtEl>
                                          <p:spTgt spid="154"/>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0">
                <p:cTn id="7" fill="hold" display="0">
                  <p:stCondLst>
                    <p:cond delay="indefinite"/>
                  </p:stCondLst>
                </p:cTn>
                <p:tgtEl>
                  <p:spTgt spid="15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8" name="WHERE I WANT TO BE."/>
          <p:cNvSpPr txBox="1"/>
          <p:nvPr>
            <p:ph type="title"/>
          </p:nvPr>
        </p:nvSpPr>
        <p:spPr>
          <a:xfrm>
            <a:off x="-630369" y="163271"/>
            <a:ext cx="8114204" cy="1107071"/>
          </a:xfrm>
          <a:prstGeom prst="rect">
            <a:avLst/>
          </a:prstGeom>
        </p:spPr>
        <p:txBody>
          <a:bodyPr/>
          <a:lstStyle/>
          <a:p>
            <a:pPr defTabSz="473201">
              <a:defRPr sz="5832"/>
            </a:pPr>
            <a:r>
              <a:rPr i="1">
                <a:solidFill>
                  <a:srgbClr val="000000"/>
                </a:solidFill>
                <a:latin typeface="Avenir Next Condensed"/>
                <a:ea typeface="Avenir Next Condensed"/>
                <a:cs typeface="Avenir Next Condensed"/>
                <a:sym typeface="Avenir Next Condensed"/>
              </a:rPr>
              <a:t>WHERE I WANT TO BE.</a:t>
            </a:r>
            <a:r>
              <a:t> </a:t>
            </a:r>
          </a:p>
        </p:txBody>
      </p:sp>
      <p:sp>
        <p:nvSpPr>
          <p:cNvPr id="159" name="Thinking about where in the industry I want to work and I have narrowed it down to three areas……"/>
          <p:cNvSpPr txBox="1"/>
          <p:nvPr>
            <p:ph type="body" idx="1"/>
          </p:nvPr>
        </p:nvSpPr>
        <p:spPr>
          <a:xfrm>
            <a:off x="355600" y="1781827"/>
            <a:ext cx="12735249" cy="4692711"/>
          </a:xfrm>
          <a:prstGeom prst="rect">
            <a:avLst/>
          </a:prstGeom>
        </p:spPr>
        <p:txBody>
          <a:bodyPr/>
          <a:lstStyle/>
          <a:p>
            <a:pPr algn="l" defTabSz="403097">
              <a:defRPr i="1" sz="2622">
                <a:latin typeface="Avenir Next Condensed"/>
                <a:ea typeface="Avenir Next Condensed"/>
                <a:cs typeface="Avenir Next Condensed"/>
                <a:sym typeface="Avenir Next Condensed"/>
              </a:defRPr>
            </a:pPr>
            <a:r>
              <a:t>Thinking about where in the industry I want to work and I have narrowed it down to three areas…</a:t>
            </a:r>
          </a:p>
          <a:p>
            <a:pPr algn="l" defTabSz="403097">
              <a:defRPr i="1" sz="2622">
                <a:latin typeface="Avenir Next Condensed"/>
                <a:ea typeface="Avenir Next Condensed"/>
                <a:cs typeface="Avenir Next Condensed"/>
                <a:sym typeface="Avenir Next Condensed"/>
              </a:defRPr>
            </a:pPr>
          </a:p>
          <a:p>
            <a:pPr algn="l" defTabSz="403097">
              <a:defRPr i="1" sz="2622">
                <a:latin typeface="Avenir Next Condensed"/>
                <a:ea typeface="Avenir Next Condensed"/>
                <a:cs typeface="Avenir Next Condensed"/>
                <a:sym typeface="Avenir Next Condensed"/>
              </a:defRPr>
            </a:pPr>
            <a:r>
              <a:t>Buying and selling for a major company like New look, River island or topshop.</a:t>
            </a:r>
          </a:p>
          <a:p>
            <a:pPr algn="l" defTabSz="403097">
              <a:defRPr i="1" sz="2622">
                <a:latin typeface="Avenir Next Condensed"/>
                <a:ea typeface="Avenir Next Condensed"/>
                <a:cs typeface="Avenir Next Condensed"/>
                <a:sym typeface="Avenir Next Condensed"/>
              </a:defRPr>
            </a:pPr>
            <a:r>
              <a:t>Visual regional merchandiser for a company. If I was to go through new look it would be a better and beneficial way as I have worked for them for four years already have the training required and the new look academy extended courses in merchandising and buying. They have places at head office right now that are on their website. </a:t>
            </a:r>
          </a:p>
          <a:p>
            <a:pPr algn="l" defTabSz="403097">
              <a:defRPr i="1" sz="2622">
                <a:latin typeface="Avenir Next Condensed"/>
                <a:ea typeface="Avenir Next Condensed"/>
                <a:cs typeface="Avenir Next Condensed"/>
                <a:sym typeface="Avenir Next Condensed"/>
              </a:defRPr>
            </a:pPr>
          </a:p>
          <a:p>
            <a:pPr algn="l" defTabSz="403097">
              <a:defRPr i="1" sz="2622">
                <a:latin typeface="Avenir Next Condensed"/>
                <a:ea typeface="Avenir Next Condensed"/>
                <a:cs typeface="Avenir Next Condensed"/>
                <a:sym typeface="Avenir Next Condensed"/>
              </a:defRPr>
            </a:pPr>
          </a:p>
        </p:txBody>
      </p:sp>
      <p:sp>
        <p:nvSpPr>
          <p:cNvPr id="160" name="Line"/>
          <p:cNvSpPr/>
          <p:nvPr/>
        </p:nvSpPr>
        <p:spPr>
          <a:xfrm>
            <a:off x="88875" y="1455600"/>
            <a:ext cx="12827050" cy="1"/>
          </a:xfrm>
          <a:prstGeom prst="line">
            <a:avLst/>
          </a:prstGeom>
          <a:ln w="25400">
            <a:solidFill>
              <a:srgbClr val="5A5F5E"/>
            </a:solidFill>
            <a:miter lim="400000"/>
          </a:ln>
        </p:spPr>
        <p:txBody>
          <a:bodyPr lIns="50800" tIns="50800" rIns="50800" bIns="50800" anchor="ctr"/>
          <a:lstStyle/>
          <a:p>
            <a:pPr/>
          </a:p>
        </p:txBody>
      </p:sp>
      <p:pic>
        <p:nvPicPr>
          <p:cNvPr id="161" name="Screen Shot 2018-05-16 at 06.51.43.png" descr="Screen Shot 2018-05-16 at 06.51.43.png"/>
          <p:cNvPicPr>
            <a:picLocks noChangeAspect="1"/>
          </p:cNvPicPr>
          <p:nvPr/>
        </p:nvPicPr>
        <p:blipFill>
          <a:blip r:embed="rId2">
            <a:extLst/>
          </a:blip>
          <a:stretch>
            <a:fillRect/>
          </a:stretch>
        </p:blipFill>
        <p:spPr>
          <a:xfrm>
            <a:off x="520793" y="5176208"/>
            <a:ext cx="5562414" cy="4024570"/>
          </a:xfrm>
          <a:prstGeom prst="rect">
            <a:avLst/>
          </a:prstGeom>
          <a:ln w="12700">
            <a:miter lim="400000"/>
          </a:ln>
        </p:spPr>
      </p:pic>
      <p:pic>
        <p:nvPicPr>
          <p:cNvPr id="162" name="Screen Shot 2018-05-16 at 06.52.04.png" descr="Screen Shot 2018-05-16 at 06.52.04.png"/>
          <p:cNvPicPr>
            <a:picLocks noChangeAspect="1"/>
          </p:cNvPicPr>
          <p:nvPr/>
        </p:nvPicPr>
        <p:blipFill>
          <a:blip r:embed="rId3">
            <a:extLst/>
          </a:blip>
          <a:stretch>
            <a:fillRect/>
          </a:stretch>
        </p:blipFill>
        <p:spPr>
          <a:xfrm>
            <a:off x="7096586" y="5176208"/>
            <a:ext cx="5603476" cy="4024570"/>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4" name="Start my own brand like Maniere devoir, or instagram shops like couture and Fitlete. Theres a start up you own clothing line seminars in manchester. I was talking to someone who owns fitlete about how he started up and told me about the group. He said there are mentors, tips tricks and guideline to ensure I become a successful brand."/>
          <p:cNvSpPr txBox="1"/>
          <p:nvPr>
            <p:ph type="body" sz="half" idx="1"/>
          </p:nvPr>
        </p:nvSpPr>
        <p:spPr>
          <a:xfrm>
            <a:off x="250270" y="134385"/>
            <a:ext cx="12504260" cy="3586618"/>
          </a:xfrm>
          <a:prstGeom prst="rect">
            <a:avLst/>
          </a:prstGeom>
        </p:spPr>
        <p:txBody>
          <a:bodyPr/>
          <a:lstStyle/>
          <a:p>
            <a:pPr algn="l" defTabSz="502412">
              <a:defRPr i="1" sz="3268">
                <a:latin typeface="Avenir Next Condensed"/>
                <a:ea typeface="Avenir Next Condensed"/>
                <a:cs typeface="Avenir Next Condensed"/>
                <a:sym typeface="Avenir Next Condensed"/>
              </a:defRPr>
            </a:pPr>
            <a:r>
              <a:t>Start my own brand like Maniere devoir, or instagram shops like couture and Fitlete. Theres a start up you own clothing line seminars in manchester. I was talking to someone who owns fitlete about how he started up and told me about the group. He said there are mentors, tips tricks and guideline to ensure I become a successful brand.</a:t>
            </a:r>
          </a:p>
          <a:p>
            <a:pPr algn="l" defTabSz="502412">
              <a:defRPr i="1" sz="3268">
                <a:latin typeface="Avenir Next Condensed"/>
                <a:ea typeface="Avenir Next Condensed"/>
                <a:cs typeface="Avenir Next Condensed"/>
                <a:sym typeface="Avenir Next Condensed"/>
              </a:defRPr>
            </a:pPr>
          </a:p>
        </p:txBody>
      </p:sp>
      <p:pic>
        <p:nvPicPr>
          <p:cNvPr id="165" name="pasted-image.tiff" descr="pasted-image.tiff"/>
          <p:cNvPicPr>
            <a:picLocks noChangeAspect="1"/>
          </p:cNvPicPr>
          <p:nvPr/>
        </p:nvPicPr>
        <p:blipFill>
          <a:blip r:embed="rId2">
            <a:extLst/>
          </a:blip>
          <a:stretch>
            <a:fillRect/>
          </a:stretch>
        </p:blipFill>
        <p:spPr>
          <a:xfrm>
            <a:off x="161795" y="2709641"/>
            <a:ext cx="3914991" cy="6972896"/>
          </a:xfrm>
          <a:prstGeom prst="rect">
            <a:avLst/>
          </a:prstGeom>
          <a:ln w="12700">
            <a:miter lim="400000"/>
          </a:ln>
        </p:spPr>
      </p:pic>
      <p:pic>
        <p:nvPicPr>
          <p:cNvPr id="166" name="pasted-image.tiff" descr="pasted-image.tiff"/>
          <p:cNvPicPr>
            <a:picLocks noChangeAspect="1"/>
          </p:cNvPicPr>
          <p:nvPr/>
        </p:nvPicPr>
        <p:blipFill>
          <a:blip r:embed="rId3">
            <a:extLst/>
          </a:blip>
          <a:stretch>
            <a:fillRect/>
          </a:stretch>
        </p:blipFill>
        <p:spPr>
          <a:xfrm>
            <a:off x="4551556" y="2709641"/>
            <a:ext cx="3914991" cy="6972895"/>
          </a:xfrm>
          <a:prstGeom prst="rect">
            <a:avLst/>
          </a:prstGeom>
          <a:ln w="12700">
            <a:miter lim="400000"/>
          </a:ln>
        </p:spPr>
      </p:pic>
      <p:pic>
        <p:nvPicPr>
          <p:cNvPr id="167" name="pasted-image.tiff" descr="pasted-image.tiff"/>
          <p:cNvPicPr>
            <a:picLocks noChangeAspect="1"/>
          </p:cNvPicPr>
          <p:nvPr/>
        </p:nvPicPr>
        <p:blipFill>
          <a:blip r:embed="rId4">
            <a:extLst/>
          </a:blip>
          <a:stretch>
            <a:fillRect/>
          </a:stretch>
        </p:blipFill>
        <p:spPr>
          <a:xfrm>
            <a:off x="8941316" y="2709641"/>
            <a:ext cx="3914991" cy="6972896"/>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9" name="I do also want to carry on with my drawings as its a paid hobby and I feel like its a good little earner however Lee Lapthorne gave me some great tips to take it to the next level and tie it all in together. He suggested printing or textiling my drawings into objects like t shirts, bags, ceramics etc to then take to vintage meet ups or car shows. Would earn more money. Even just framing my drawings and taking them down to a show would earn money."/>
          <p:cNvSpPr txBox="1"/>
          <p:nvPr/>
        </p:nvSpPr>
        <p:spPr>
          <a:xfrm>
            <a:off x="547262" y="928050"/>
            <a:ext cx="6585486" cy="3454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i="1" sz="2400">
                <a:solidFill>
                  <a:srgbClr val="000000"/>
                </a:solidFill>
                <a:latin typeface="Avenir Next Condensed"/>
                <a:ea typeface="Avenir Next Condensed"/>
                <a:cs typeface="Avenir Next Condensed"/>
                <a:sym typeface="Avenir Next Condensed"/>
              </a:defRPr>
            </a:lvl1pPr>
          </a:lstStyle>
          <a:p>
            <a:pPr/>
            <a:r>
              <a:t>I do also want to carry on with my drawings as its a paid hobby and I feel like its a good little earner however Lee Lapthorne gave me some great tips to take it to the next level and tie it all in together. He suggested printing or textiling my drawings into objects like t shirts, bags, ceramics etc to then take to vintage meet ups or car shows. Would earn more money. Even just framing my drawings and taking them down to a show would earn money. </a:t>
            </a:r>
          </a:p>
        </p:txBody>
      </p:sp>
      <p:pic>
        <p:nvPicPr>
          <p:cNvPr id="170" name="Screen Shot 2018-05-16 at 07.49.34.png" descr="Screen Shot 2018-05-16 at 07.49.34.png"/>
          <p:cNvPicPr>
            <a:picLocks noChangeAspect="1"/>
          </p:cNvPicPr>
          <p:nvPr/>
        </p:nvPicPr>
        <p:blipFill>
          <a:blip r:embed="rId2">
            <a:extLst/>
          </a:blip>
          <a:stretch>
            <a:fillRect/>
          </a:stretch>
        </p:blipFill>
        <p:spPr>
          <a:xfrm>
            <a:off x="8006353" y="823183"/>
            <a:ext cx="4851401" cy="4737101"/>
          </a:xfrm>
          <a:prstGeom prst="rect">
            <a:avLst/>
          </a:prstGeom>
          <a:ln w="12700">
            <a:miter lim="400000"/>
          </a:ln>
        </p:spPr>
      </p:pic>
      <p:pic>
        <p:nvPicPr>
          <p:cNvPr id="171" name="Screen Shot 2018-05-16 at 07.49.53.png" descr="Screen Shot 2018-05-16 at 07.49.53.png"/>
          <p:cNvPicPr>
            <a:picLocks noChangeAspect="1"/>
          </p:cNvPicPr>
          <p:nvPr/>
        </p:nvPicPr>
        <p:blipFill>
          <a:blip r:embed="rId3">
            <a:extLst/>
          </a:blip>
          <a:stretch>
            <a:fillRect/>
          </a:stretch>
        </p:blipFill>
        <p:spPr>
          <a:xfrm>
            <a:off x="3004598" y="4816193"/>
            <a:ext cx="8686801" cy="4940301"/>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3" name="Other people in the industry."/>
          <p:cNvSpPr txBox="1"/>
          <p:nvPr>
            <p:ph type="title"/>
          </p:nvPr>
        </p:nvSpPr>
        <p:spPr>
          <a:xfrm>
            <a:off x="-18819" y="154155"/>
            <a:ext cx="10495857" cy="1300568"/>
          </a:xfrm>
          <a:prstGeom prst="rect">
            <a:avLst/>
          </a:prstGeom>
        </p:spPr>
        <p:txBody>
          <a:bodyPr/>
          <a:lstStyle>
            <a:lvl1pPr defTabSz="560831">
              <a:defRPr i="1" sz="6911">
                <a:solidFill>
                  <a:srgbClr val="000000"/>
                </a:solidFill>
                <a:latin typeface="Avenir Next Condensed"/>
                <a:ea typeface="Avenir Next Condensed"/>
                <a:cs typeface="Avenir Next Condensed"/>
                <a:sym typeface="Avenir Next Condensed"/>
              </a:defRPr>
            </a:lvl1pPr>
          </a:lstStyle>
          <a:p>
            <a:pPr/>
            <a:r>
              <a:t>Other people in the industry. </a:t>
            </a:r>
          </a:p>
        </p:txBody>
      </p:sp>
      <p:sp>
        <p:nvSpPr>
          <p:cNvPr id="174" name="Line"/>
          <p:cNvSpPr/>
          <p:nvPr/>
        </p:nvSpPr>
        <p:spPr>
          <a:xfrm>
            <a:off x="188720" y="1705212"/>
            <a:ext cx="12386600" cy="1"/>
          </a:xfrm>
          <a:prstGeom prst="line">
            <a:avLst/>
          </a:prstGeom>
          <a:ln w="25400">
            <a:solidFill>
              <a:srgbClr val="5A5F5E"/>
            </a:solidFill>
            <a:miter lim="400000"/>
          </a:ln>
        </p:spPr>
        <p:txBody>
          <a:bodyPr lIns="50800" tIns="50800" rIns="50800" bIns="50800" anchor="ctr"/>
          <a:lstStyle/>
          <a:p>
            <a:pPr/>
          </a:p>
        </p:txBody>
      </p:sp>
      <p:pic>
        <p:nvPicPr>
          <p:cNvPr id="175" name="pasted-image.tiff" descr="pasted-image.tiff"/>
          <p:cNvPicPr>
            <a:picLocks noChangeAspect="1"/>
          </p:cNvPicPr>
          <p:nvPr/>
        </p:nvPicPr>
        <p:blipFill>
          <a:blip r:embed="rId2">
            <a:extLst/>
          </a:blip>
          <a:stretch>
            <a:fillRect/>
          </a:stretch>
        </p:blipFill>
        <p:spPr>
          <a:xfrm>
            <a:off x="1651007" y="5488885"/>
            <a:ext cx="2350694" cy="4186764"/>
          </a:xfrm>
          <a:prstGeom prst="rect">
            <a:avLst/>
          </a:prstGeom>
          <a:ln w="12700">
            <a:miter lim="400000"/>
          </a:ln>
        </p:spPr>
      </p:pic>
      <p:pic>
        <p:nvPicPr>
          <p:cNvPr id="176" name="pasted-image.tiff" descr="pasted-image.tiff"/>
          <p:cNvPicPr>
            <a:picLocks noChangeAspect="1"/>
          </p:cNvPicPr>
          <p:nvPr/>
        </p:nvPicPr>
        <p:blipFill>
          <a:blip r:embed="rId3">
            <a:extLst/>
          </a:blip>
          <a:stretch>
            <a:fillRect/>
          </a:stretch>
        </p:blipFill>
        <p:spPr>
          <a:xfrm>
            <a:off x="48791" y="1736556"/>
            <a:ext cx="2437295" cy="4341008"/>
          </a:xfrm>
          <a:prstGeom prst="rect">
            <a:avLst/>
          </a:prstGeom>
          <a:ln w="12700">
            <a:miter lim="400000"/>
          </a:ln>
        </p:spPr>
      </p:pic>
      <p:pic>
        <p:nvPicPr>
          <p:cNvPr id="177" name="pasted-image.tiff" descr="pasted-image.tiff"/>
          <p:cNvPicPr>
            <a:picLocks noChangeAspect="1"/>
          </p:cNvPicPr>
          <p:nvPr/>
        </p:nvPicPr>
        <p:blipFill>
          <a:blip r:embed="rId4">
            <a:extLst/>
          </a:blip>
          <a:stretch>
            <a:fillRect/>
          </a:stretch>
        </p:blipFill>
        <p:spPr>
          <a:xfrm>
            <a:off x="4176764" y="1736556"/>
            <a:ext cx="2437296" cy="4341008"/>
          </a:xfrm>
          <a:prstGeom prst="rect">
            <a:avLst/>
          </a:prstGeom>
          <a:ln w="12700">
            <a:miter lim="400000"/>
          </a:ln>
        </p:spPr>
      </p:pic>
      <p:pic>
        <p:nvPicPr>
          <p:cNvPr id="178" name="pasted-image.tiff" descr="pasted-image.tiff"/>
          <p:cNvPicPr>
            <a:picLocks noChangeAspect="1"/>
          </p:cNvPicPr>
          <p:nvPr/>
        </p:nvPicPr>
        <p:blipFill>
          <a:blip r:embed="rId5">
            <a:extLst/>
          </a:blip>
          <a:stretch>
            <a:fillRect/>
          </a:stretch>
        </p:blipFill>
        <p:spPr>
          <a:xfrm>
            <a:off x="5699975" y="5411763"/>
            <a:ext cx="2437295" cy="4341008"/>
          </a:xfrm>
          <a:prstGeom prst="rect">
            <a:avLst/>
          </a:prstGeom>
          <a:ln w="12700">
            <a:miter lim="400000"/>
          </a:ln>
        </p:spPr>
      </p:pic>
      <p:pic>
        <p:nvPicPr>
          <p:cNvPr id="179" name="pasted-image.tiff" descr="pasted-image.tiff"/>
          <p:cNvPicPr>
            <a:picLocks noChangeAspect="1"/>
          </p:cNvPicPr>
          <p:nvPr/>
        </p:nvPicPr>
        <p:blipFill>
          <a:blip r:embed="rId6">
            <a:extLst/>
          </a:blip>
          <a:stretch>
            <a:fillRect/>
          </a:stretch>
        </p:blipFill>
        <p:spPr>
          <a:xfrm>
            <a:off x="10909499" y="2093470"/>
            <a:ext cx="2052524" cy="3655699"/>
          </a:xfrm>
          <a:prstGeom prst="rect">
            <a:avLst/>
          </a:prstGeom>
          <a:ln w="12700">
            <a:miter lim="400000"/>
          </a:ln>
        </p:spPr>
      </p:pic>
      <p:pic>
        <p:nvPicPr>
          <p:cNvPr id="180" name="pasted-image.tiff" descr="pasted-image.tiff"/>
          <p:cNvPicPr>
            <a:picLocks noChangeAspect="1"/>
          </p:cNvPicPr>
          <p:nvPr/>
        </p:nvPicPr>
        <p:blipFill>
          <a:blip r:embed="rId7">
            <a:extLst/>
          </a:blip>
          <a:stretch>
            <a:fillRect/>
          </a:stretch>
        </p:blipFill>
        <p:spPr>
          <a:xfrm>
            <a:off x="9992714" y="5232037"/>
            <a:ext cx="2639113" cy="4700460"/>
          </a:xfrm>
          <a:prstGeom prst="rect">
            <a:avLst/>
          </a:prstGeom>
          <a:ln w="12700">
            <a:miter lim="400000"/>
          </a:ln>
        </p:spPr>
      </p:pic>
      <p:pic>
        <p:nvPicPr>
          <p:cNvPr id="181" name="pasted-image.tiff" descr="pasted-image.tiff"/>
          <p:cNvPicPr>
            <a:picLocks noChangeAspect="1"/>
          </p:cNvPicPr>
          <p:nvPr/>
        </p:nvPicPr>
        <p:blipFill>
          <a:blip r:embed="rId8">
            <a:extLst/>
          </a:blip>
          <a:stretch>
            <a:fillRect/>
          </a:stretch>
        </p:blipFill>
        <p:spPr>
          <a:xfrm>
            <a:off x="8304737" y="1750816"/>
            <a:ext cx="2437295" cy="4341008"/>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Showroom">
  <a:themeElements>
    <a:clrScheme name="Showroom">
      <a:dk1>
        <a:srgbClr val="535353"/>
      </a:dk1>
      <a:lt1>
        <a:srgbClr val="340053"/>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Gill Sans Light"/>
        <a:ea typeface="Gill Sans Light"/>
        <a:cs typeface="Gill Sans Light"/>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35353"/>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Showroom">
  <a:themeElements>
    <a:clrScheme name="Showroom">
      <a:dk1>
        <a:srgbClr val="000000"/>
      </a:dk1>
      <a:lt1>
        <a:srgbClr val="FFFFFF"/>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Gill Sans Light"/>
        <a:ea typeface="Gill Sans Light"/>
        <a:cs typeface="Gill Sans Light"/>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35353"/>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